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4"/>
  </p:sldMasterIdLst>
  <p:notesMasterIdLst>
    <p:notesMasterId r:id="rId13"/>
  </p:notesMasterIdLst>
  <p:sldIdLst>
    <p:sldId id="304" r:id="rId5"/>
    <p:sldId id="305" r:id="rId6"/>
    <p:sldId id="306" r:id="rId7"/>
    <p:sldId id="307" r:id="rId8"/>
    <p:sldId id="308" r:id="rId9"/>
    <p:sldId id="309" r:id="rId10"/>
    <p:sldId id="310" r:id="rId11"/>
    <p:sldId id="312"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ophie MacGillivray" initials="SM" lastIdx="7" clrIdx="6">
    <p:extLst>
      <p:ext uri="{19B8F6BF-5375-455C-9EA6-DF929625EA0E}">
        <p15:presenceInfo xmlns:p15="http://schemas.microsoft.com/office/powerpoint/2012/main" userId="S::sophie.macgillivray@rmit.edu.au::1582d821-a095-4492-868f-ca3120a0aac1" providerId="AD"/>
      </p:ext>
    </p:extLst>
  </p:cmAuthor>
  <p:cmAuthor id="1" name="Daniel Polidano" initials="DP" lastIdx="10" clrIdx="0">
    <p:extLst>
      <p:ext uri="{19B8F6BF-5375-455C-9EA6-DF929625EA0E}">
        <p15:presenceInfo xmlns:p15="http://schemas.microsoft.com/office/powerpoint/2012/main" userId="S::daniel.polidano@rmit.edu.au::23369db3-1b7b-40ff-863a-b188c2e0754c" providerId="AD"/>
      </p:ext>
    </p:extLst>
  </p:cmAuthor>
  <p:cmAuthor id="8" name="Olivia Villani" initials="OV" lastIdx="1" clrIdx="7">
    <p:extLst>
      <p:ext uri="{19B8F6BF-5375-455C-9EA6-DF929625EA0E}">
        <p15:presenceInfo xmlns:p15="http://schemas.microsoft.com/office/powerpoint/2012/main" userId="S::olivia.villani@rmit.edu.au::d87ac168-ec0f-4ec5-af64-80fd45e5bd24" providerId="AD"/>
      </p:ext>
    </p:extLst>
  </p:cmAuthor>
  <p:cmAuthor id="2" name="Sarah Morley" initials="SM" lastIdx="17" clrIdx="1">
    <p:extLst>
      <p:ext uri="{19B8F6BF-5375-455C-9EA6-DF929625EA0E}">
        <p15:presenceInfo xmlns:p15="http://schemas.microsoft.com/office/powerpoint/2012/main" userId="S::sarah.morley@rmit.edu.au::ad7a720f-71a2-4e21-b98f-de1faa32b6e7" providerId="AD"/>
      </p:ext>
    </p:extLst>
  </p:cmAuthor>
  <p:cmAuthor id="3" name="Darcy Muller" initials="DM" lastIdx="8" clrIdx="2">
    <p:extLst>
      <p:ext uri="{19B8F6BF-5375-455C-9EA6-DF929625EA0E}">
        <p15:presenceInfo xmlns:p15="http://schemas.microsoft.com/office/powerpoint/2012/main" userId="S::darcy.muller@rmit.edu.au::7a5694f8-bfb9-4e38-8e6a-504c4d893d3e" providerId="AD"/>
      </p:ext>
    </p:extLst>
  </p:cmAuthor>
  <p:cmAuthor id="4" name="Ben Bucknall" initials="BB" lastIdx="6" clrIdx="3">
    <p:extLst>
      <p:ext uri="{19B8F6BF-5375-455C-9EA6-DF929625EA0E}">
        <p15:presenceInfo xmlns:p15="http://schemas.microsoft.com/office/powerpoint/2012/main" userId="S::ben.bucknall@rmit.edu.au::30817f56-0a79-48ff-89b7-28590598d990" providerId="AD"/>
      </p:ext>
    </p:extLst>
  </p:cmAuthor>
  <p:cmAuthor id="5" name="Jane Tramby" initials="JT" lastIdx="2" clrIdx="4">
    <p:extLst>
      <p:ext uri="{19B8F6BF-5375-455C-9EA6-DF929625EA0E}">
        <p15:presenceInfo xmlns:p15="http://schemas.microsoft.com/office/powerpoint/2012/main" userId="S::jane.tramby@rmit.edu.au::b3477ef0-73e2-4c84-a8cb-63567525240a" providerId="AD"/>
      </p:ext>
    </p:extLst>
  </p:cmAuthor>
  <p:cmAuthor id="6" name="Bob Xiao" initials="BX" lastIdx="3" clrIdx="5">
    <p:extLst>
      <p:ext uri="{19B8F6BF-5375-455C-9EA6-DF929625EA0E}">
        <p15:presenceInfo xmlns:p15="http://schemas.microsoft.com/office/powerpoint/2012/main" userId="S::bob.xiao@rmit.edu.au::87402b42-2b1b-4fc5-bb03-3f3b4a4068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4"/>
    <a:srgbClr val="000000"/>
    <a:srgbClr val="B3B3F0"/>
    <a:srgbClr val="EAECE8"/>
    <a:srgbClr val="E6E6EE"/>
    <a:srgbClr val="8080AA"/>
    <a:srgbClr val="B3B3CC"/>
    <a:srgbClr val="F1F2F0"/>
    <a:srgbClr val="E8E7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41F9BC-D00B-45E4-8C12-5E1B640455C6}" v="12" dt="2023-09-06T07:28:37.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4"/>
    <p:restoredTop sz="96327"/>
  </p:normalViewPr>
  <p:slideViewPr>
    <p:cSldViewPr snapToGrid="0">
      <p:cViewPr varScale="1">
        <p:scale>
          <a:sx n="109" d="100"/>
          <a:sy n="109" d="100"/>
        </p:scale>
        <p:origin x="74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2.fntdata"/><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Nolan" userId="d9e16147-70c4-41bb-8dfe-ae34a2fd8e1c" providerId="ADAL" clId="{6B41F9BC-D00B-45E4-8C12-5E1B640455C6}"/>
    <pc:docChg chg="modSld">
      <pc:chgData name="Justine Nolan" userId="d9e16147-70c4-41bb-8dfe-ae34a2fd8e1c" providerId="ADAL" clId="{6B41F9BC-D00B-45E4-8C12-5E1B640455C6}" dt="2023-09-06T07:56:27.652" v="110" actId="20577"/>
      <pc:docMkLst>
        <pc:docMk/>
      </pc:docMkLst>
      <pc:sldChg chg="modSp mod">
        <pc:chgData name="Justine Nolan" userId="d9e16147-70c4-41bb-8dfe-ae34a2fd8e1c" providerId="ADAL" clId="{6B41F9BC-D00B-45E4-8C12-5E1B640455C6}" dt="2023-09-06T07:56:27.652" v="110" actId="20577"/>
        <pc:sldMkLst>
          <pc:docMk/>
          <pc:sldMk cId="3029717887" sldId="306"/>
        </pc:sldMkLst>
        <pc:spChg chg="mod">
          <ac:chgData name="Justine Nolan" userId="d9e16147-70c4-41bb-8dfe-ae34a2fd8e1c" providerId="ADAL" clId="{6B41F9BC-D00B-45E4-8C12-5E1B640455C6}" dt="2023-09-06T07:56:27.652" v="110" actId="20577"/>
          <ac:spMkLst>
            <pc:docMk/>
            <pc:sldMk cId="3029717887" sldId="306"/>
            <ac:spMk id="2" creationId="{701DE6A8-150B-E2E1-2DAC-ED03DD782ACD}"/>
          </ac:spMkLst>
        </pc:spChg>
      </pc:sldChg>
      <pc:sldChg chg="modSp">
        <pc:chgData name="Justine Nolan" userId="d9e16147-70c4-41bb-8dfe-ae34a2fd8e1c" providerId="ADAL" clId="{6B41F9BC-D00B-45E4-8C12-5E1B640455C6}" dt="2023-09-06T07:28:37.657" v="11" actId="20577"/>
        <pc:sldMkLst>
          <pc:docMk/>
          <pc:sldMk cId="3475069557" sldId="312"/>
        </pc:sldMkLst>
        <pc:graphicFrameChg chg="mod">
          <ac:chgData name="Justine Nolan" userId="d9e16147-70c4-41bb-8dfe-ae34a2fd8e1c" providerId="ADAL" clId="{6B41F9BC-D00B-45E4-8C12-5E1B640455C6}" dt="2023-09-06T07:28:37.657" v="11" actId="20577"/>
          <ac:graphicFrameMkLst>
            <pc:docMk/>
            <pc:sldMk cId="3475069557" sldId="312"/>
            <ac:graphicFrameMk id="5" creationId="{0D1AC605-F5EB-7D44-6F41-7FE4F3DCB290}"/>
          </ac:graphicFrameMkLst>
        </pc:graphicFrame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F9A0A3-6E26-6D4D-BED5-F515423A9845}" type="doc">
      <dgm:prSet loTypeId="urn:microsoft.com/office/officeart/2005/8/layout/radial4" loCatId="list" qsTypeId="urn:microsoft.com/office/officeart/2005/8/quickstyle/simple1" qsCatId="simple" csTypeId="urn:microsoft.com/office/officeart/2005/8/colors/accent1_2" csCatId="accent1" phldr="1"/>
      <dgm:spPr/>
      <dgm:t>
        <a:bodyPr/>
        <a:lstStyle/>
        <a:p>
          <a:endParaRPr lang="en-GB"/>
        </a:p>
      </dgm:t>
    </dgm:pt>
    <dgm:pt modelId="{7DA1B75B-BAFB-A24E-80A6-3223447FA0D7}">
      <dgm:prSet/>
      <dgm:spPr/>
      <dgm:t>
        <a:bodyPr/>
        <a:lstStyle/>
        <a:p>
          <a:r>
            <a:rPr lang="en-AU" b="1" baseline="0"/>
            <a:t>Two main types: </a:t>
          </a:r>
          <a:endParaRPr lang="en-AU"/>
        </a:p>
      </dgm:t>
    </dgm:pt>
    <dgm:pt modelId="{56C9F33A-0A1F-F44A-8D19-DAFA02D65CD4}" type="parTrans" cxnId="{3A998509-0BD1-DB45-816F-17CA09760035}">
      <dgm:prSet/>
      <dgm:spPr/>
      <dgm:t>
        <a:bodyPr/>
        <a:lstStyle/>
        <a:p>
          <a:endParaRPr lang="en-GB"/>
        </a:p>
      </dgm:t>
    </dgm:pt>
    <dgm:pt modelId="{A3256A01-4AB9-0A44-BA3C-6C490A974B49}" type="sibTrans" cxnId="{3A998509-0BD1-DB45-816F-17CA09760035}">
      <dgm:prSet/>
      <dgm:spPr/>
      <dgm:t>
        <a:bodyPr/>
        <a:lstStyle/>
        <a:p>
          <a:endParaRPr lang="en-GB"/>
        </a:p>
      </dgm:t>
    </dgm:pt>
    <dgm:pt modelId="{5DA83EFD-2880-E449-816B-A539F3BC1801}">
      <dgm:prSet/>
      <dgm:spPr/>
      <dgm:t>
        <a:bodyPr/>
        <a:lstStyle/>
        <a:p>
          <a:r>
            <a:rPr lang="en-AU" b="1" i="0" baseline="0" dirty="0"/>
            <a:t>Sectoral: </a:t>
          </a:r>
          <a:r>
            <a:rPr lang="en-AU" b="0" i="0" baseline="0" dirty="0"/>
            <a:t>broadly apply to a sector, such as fishing or horticulture,</a:t>
          </a:r>
          <a:endParaRPr lang="en-AU" dirty="0"/>
        </a:p>
      </dgm:t>
    </dgm:pt>
    <dgm:pt modelId="{D3B96258-C87C-A04E-A78B-9D4FC1E925E9}" type="parTrans" cxnId="{C13FA5DA-A9FC-B941-81B3-15A61D4DBA1D}">
      <dgm:prSet/>
      <dgm:spPr/>
      <dgm:t>
        <a:bodyPr/>
        <a:lstStyle/>
        <a:p>
          <a:endParaRPr lang="en-GB"/>
        </a:p>
      </dgm:t>
    </dgm:pt>
    <dgm:pt modelId="{F25555AA-1D8E-E046-B59D-4AAB715017A8}" type="sibTrans" cxnId="{C13FA5DA-A9FC-B941-81B3-15A61D4DBA1D}">
      <dgm:prSet/>
      <dgm:spPr/>
      <dgm:t>
        <a:bodyPr/>
        <a:lstStyle/>
        <a:p>
          <a:endParaRPr lang="en-GB"/>
        </a:p>
      </dgm:t>
    </dgm:pt>
    <dgm:pt modelId="{E29AB768-B925-8646-8538-014645939BF3}">
      <dgm:prSet/>
      <dgm:spPr/>
      <dgm:t>
        <a:bodyPr/>
        <a:lstStyle/>
        <a:p>
          <a:r>
            <a:rPr lang="en-AU" b="1" i="0" baseline="0"/>
            <a:t>Product specific: </a:t>
          </a:r>
          <a:r>
            <a:rPr lang="en-AU" b="0" i="0" baseline="0"/>
            <a:t>concern a high risk product, for example, palm oil</a:t>
          </a:r>
          <a:r>
            <a:rPr lang="en-AU" b="0" i="0" baseline="30000"/>
            <a:t>5</a:t>
          </a:r>
          <a:r>
            <a:rPr lang="en-AU" b="0" i="0" baseline="0"/>
            <a:t> or conflict minerals.</a:t>
          </a:r>
          <a:endParaRPr lang="en-AU"/>
        </a:p>
      </dgm:t>
    </dgm:pt>
    <dgm:pt modelId="{6A3D8F0B-3069-AF40-BEAC-A5E47EBEB490}" type="parTrans" cxnId="{3CA296BE-37DE-A846-9D45-F40B0CEB4109}">
      <dgm:prSet/>
      <dgm:spPr/>
      <dgm:t>
        <a:bodyPr/>
        <a:lstStyle/>
        <a:p>
          <a:endParaRPr lang="en-GB"/>
        </a:p>
      </dgm:t>
    </dgm:pt>
    <dgm:pt modelId="{0795E7FF-5488-0C41-887F-2CBC2F0B33A0}" type="sibTrans" cxnId="{3CA296BE-37DE-A846-9D45-F40B0CEB4109}">
      <dgm:prSet/>
      <dgm:spPr/>
      <dgm:t>
        <a:bodyPr/>
        <a:lstStyle/>
        <a:p>
          <a:endParaRPr lang="en-GB"/>
        </a:p>
      </dgm:t>
    </dgm:pt>
    <dgm:pt modelId="{6E786830-4585-E640-9239-4934486D0B41}" type="pres">
      <dgm:prSet presAssocID="{6CF9A0A3-6E26-6D4D-BED5-F515423A9845}" presName="cycle" presStyleCnt="0">
        <dgm:presLayoutVars>
          <dgm:chMax val="1"/>
          <dgm:dir/>
          <dgm:animLvl val="ctr"/>
          <dgm:resizeHandles val="exact"/>
        </dgm:presLayoutVars>
      </dgm:prSet>
      <dgm:spPr/>
    </dgm:pt>
    <dgm:pt modelId="{EC49A6B5-0D0F-504D-A00F-F26C144FB031}" type="pres">
      <dgm:prSet presAssocID="{7DA1B75B-BAFB-A24E-80A6-3223447FA0D7}" presName="centerShape" presStyleLbl="node0" presStyleIdx="0" presStyleCnt="1"/>
      <dgm:spPr/>
    </dgm:pt>
    <dgm:pt modelId="{CA33A1AB-936A-BA44-BBE9-6239400DF7B5}" type="pres">
      <dgm:prSet presAssocID="{D3B96258-C87C-A04E-A78B-9D4FC1E925E9}" presName="parTrans" presStyleLbl="bgSibTrans2D1" presStyleIdx="0" presStyleCnt="2"/>
      <dgm:spPr/>
    </dgm:pt>
    <dgm:pt modelId="{4546847C-5CCC-CF48-8281-AB1820721138}" type="pres">
      <dgm:prSet presAssocID="{5DA83EFD-2880-E449-816B-A539F3BC1801}" presName="node" presStyleLbl="node1" presStyleIdx="0" presStyleCnt="2">
        <dgm:presLayoutVars>
          <dgm:bulletEnabled val="1"/>
        </dgm:presLayoutVars>
      </dgm:prSet>
      <dgm:spPr/>
    </dgm:pt>
    <dgm:pt modelId="{B80DA5AD-9C50-9340-AB30-80155CF41E5E}" type="pres">
      <dgm:prSet presAssocID="{6A3D8F0B-3069-AF40-BEAC-A5E47EBEB490}" presName="parTrans" presStyleLbl="bgSibTrans2D1" presStyleIdx="1" presStyleCnt="2"/>
      <dgm:spPr/>
    </dgm:pt>
    <dgm:pt modelId="{86B97871-B985-4E40-A035-776BA2DB4FA1}" type="pres">
      <dgm:prSet presAssocID="{E29AB768-B925-8646-8538-014645939BF3}" presName="node" presStyleLbl="node1" presStyleIdx="1" presStyleCnt="2">
        <dgm:presLayoutVars>
          <dgm:bulletEnabled val="1"/>
        </dgm:presLayoutVars>
      </dgm:prSet>
      <dgm:spPr/>
    </dgm:pt>
  </dgm:ptLst>
  <dgm:cxnLst>
    <dgm:cxn modelId="{4685E504-5560-4E4B-B5C2-6CDBB4A2300F}" type="presOf" srcId="{D3B96258-C87C-A04E-A78B-9D4FC1E925E9}" destId="{CA33A1AB-936A-BA44-BBE9-6239400DF7B5}" srcOrd="0" destOrd="0" presId="urn:microsoft.com/office/officeart/2005/8/layout/radial4"/>
    <dgm:cxn modelId="{3A998509-0BD1-DB45-816F-17CA09760035}" srcId="{6CF9A0A3-6E26-6D4D-BED5-F515423A9845}" destId="{7DA1B75B-BAFB-A24E-80A6-3223447FA0D7}" srcOrd="0" destOrd="0" parTransId="{56C9F33A-0A1F-F44A-8D19-DAFA02D65CD4}" sibTransId="{A3256A01-4AB9-0A44-BA3C-6C490A974B49}"/>
    <dgm:cxn modelId="{292C830E-4C5D-8A43-BC43-6684A9ECED62}" type="presOf" srcId="{6A3D8F0B-3069-AF40-BEAC-A5E47EBEB490}" destId="{B80DA5AD-9C50-9340-AB30-80155CF41E5E}" srcOrd="0" destOrd="0" presId="urn:microsoft.com/office/officeart/2005/8/layout/radial4"/>
    <dgm:cxn modelId="{D62ABE39-0F8F-A041-94CB-C0E2AA85E720}" type="presOf" srcId="{7DA1B75B-BAFB-A24E-80A6-3223447FA0D7}" destId="{EC49A6B5-0D0F-504D-A00F-F26C144FB031}" srcOrd="0" destOrd="0" presId="urn:microsoft.com/office/officeart/2005/8/layout/radial4"/>
    <dgm:cxn modelId="{466D6A7E-FA13-AF45-802F-003B421D8B4E}" type="presOf" srcId="{5DA83EFD-2880-E449-816B-A539F3BC1801}" destId="{4546847C-5CCC-CF48-8281-AB1820721138}" srcOrd="0" destOrd="0" presId="urn:microsoft.com/office/officeart/2005/8/layout/radial4"/>
    <dgm:cxn modelId="{4FBC67A7-6A54-6547-8B23-8A4B50309913}" type="presOf" srcId="{6CF9A0A3-6E26-6D4D-BED5-F515423A9845}" destId="{6E786830-4585-E640-9239-4934486D0B41}" srcOrd="0" destOrd="0" presId="urn:microsoft.com/office/officeart/2005/8/layout/radial4"/>
    <dgm:cxn modelId="{3CA296BE-37DE-A846-9D45-F40B0CEB4109}" srcId="{7DA1B75B-BAFB-A24E-80A6-3223447FA0D7}" destId="{E29AB768-B925-8646-8538-014645939BF3}" srcOrd="1" destOrd="0" parTransId="{6A3D8F0B-3069-AF40-BEAC-A5E47EBEB490}" sibTransId="{0795E7FF-5488-0C41-887F-2CBC2F0B33A0}"/>
    <dgm:cxn modelId="{C13FA5DA-A9FC-B941-81B3-15A61D4DBA1D}" srcId="{7DA1B75B-BAFB-A24E-80A6-3223447FA0D7}" destId="{5DA83EFD-2880-E449-816B-A539F3BC1801}" srcOrd="0" destOrd="0" parTransId="{D3B96258-C87C-A04E-A78B-9D4FC1E925E9}" sibTransId="{F25555AA-1D8E-E046-B59D-4AAB715017A8}"/>
    <dgm:cxn modelId="{1386D3E4-59C4-674B-82BC-F697DEF5ACFD}" type="presOf" srcId="{E29AB768-B925-8646-8538-014645939BF3}" destId="{86B97871-B985-4E40-A035-776BA2DB4FA1}" srcOrd="0" destOrd="0" presId="urn:microsoft.com/office/officeart/2005/8/layout/radial4"/>
    <dgm:cxn modelId="{E73A95C1-D299-CE4A-8EEF-C016407C14CD}" type="presParOf" srcId="{6E786830-4585-E640-9239-4934486D0B41}" destId="{EC49A6B5-0D0F-504D-A00F-F26C144FB031}" srcOrd="0" destOrd="0" presId="urn:microsoft.com/office/officeart/2005/8/layout/radial4"/>
    <dgm:cxn modelId="{746F533E-1A60-8E42-8E38-6B1E47AB3DFE}" type="presParOf" srcId="{6E786830-4585-E640-9239-4934486D0B41}" destId="{CA33A1AB-936A-BA44-BBE9-6239400DF7B5}" srcOrd="1" destOrd="0" presId="urn:microsoft.com/office/officeart/2005/8/layout/radial4"/>
    <dgm:cxn modelId="{317AEE95-6B90-EE4F-8E58-CE8D0E2E94F4}" type="presParOf" srcId="{6E786830-4585-E640-9239-4934486D0B41}" destId="{4546847C-5CCC-CF48-8281-AB1820721138}" srcOrd="2" destOrd="0" presId="urn:microsoft.com/office/officeart/2005/8/layout/radial4"/>
    <dgm:cxn modelId="{E8B2C6D3-6BF1-104F-9917-E39FCC49AB45}" type="presParOf" srcId="{6E786830-4585-E640-9239-4934486D0B41}" destId="{B80DA5AD-9C50-9340-AB30-80155CF41E5E}" srcOrd="3" destOrd="0" presId="urn:microsoft.com/office/officeart/2005/8/layout/radial4"/>
    <dgm:cxn modelId="{AD09EF48-E36C-E046-A57B-CD240C27887F}" type="presParOf" srcId="{6E786830-4585-E640-9239-4934486D0B41}" destId="{86B97871-B985-4E40-A035-776BA2DB4FA1}"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E288AE-50B0-0B40-947C-21F6B4ACCBA0}"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GB"/>
        </a:p>
      </dgm:t>
    </dgm:pt>
    <dgm:pt modelId="{DC3C8AEA-FC72-AD49-B0C2-11C0C00307B6}">
      <dgm:prSet/>
      <dgm:spPr/>
      <dgm:t>
        <a:bodyPr/>
        <a:lstStyle/>
        <a:p>
          <a:r>
            <a:rPr lang="en-AU" b="0" i="0" baseline="0"/>
            <a:t>Difficult to draft </a:t>
          </a:r>
          <a:r>
            <a:rPr lang="en-AU" b="1" i="0" baseline="0"/>
            <a:t>meaningful requirements</a:t>
          </a:r>
          <a:r>
            <a:rPr lang="en-AU" b="0" i="0" baseline="0"/>
            <a:t> for companies in every sector; </a:t>
          </a:r>
          <a:endParaRPr lang="en-AU"/>
        </a:p>
      </dgm:t>
    </dgm:pt>
    <dgm:pt modelId="{D5DCB0BF-33E4-5043-96C9-1EA580360529}" type="parTrans" cxnId="{1FF665E6-277E-A647-9683-B80E70FA315D}">
      <dgm:prSet/>
      <dgm:spPr/>
      <dgm:t>
        <a:bodyPr/>
        <a:lstStyle/>
        <a:p>
          <a:endParaRPr lang="en-GB"/>
        </a:p>
      </dgm:t>
    </dgm:pt>
    <dgm:pt modelId="{0FF62834-2AB4-5A4F-9362-C0265EAE8249}" type="sibTrans" cxnId="{1FF665E6-277E-A647-9683-B80E70FA315D}">
      <dgm:prSet/>
      <dgm:spPr/>
      <dgm:t>
        <a:bodyPr/>
        <a:lstStyle/>
        <a:p>
          <a:endParaRPr lang="en-GB"/>
        </a:p>
      </dgm:t>
    </dgm:pt>
    <dgm:pt modelId="{E91FA496-AD56-9D44-8FCB-255141A73EDD}">
      <dgm:prSet/>
      <dgm:spPr/>
      <dgm:t>
        <a:bodyPr/>
        <a:lstStyle/>
        <a:p>
          <a:r>
            <a:rPr lang="en-AU" b="0" baseline="0" dirty="0"/>
            <a:t>Can lead to </a:t>
          </a:r>
          <a:r>
            <a:rPr lang="en-AU" b="0" i="0" baseline="0" dirty="0"/>
            <a:t>predominance of </a:t>
          </a:r>
          <a:r>
            <a:rPr lang="en-AU" b="1" i="0" baseline="0" dirty="0"/>
            <a:t>‘tick box’ risk management approaches</a:t>
          </a:r>
          <a:r>
            <a:rPr lang="en-AU" b="0" baseline="0" dirty="0"/>
            <a:t>; </a:t>
          </a:r>
          <a:endParaRPr lang="en-AU" dirty="0"/>
        </a:p>
      </dgm:t>
    </dgm:pt>
    <dgm:pt modelId="{F8DFCA7F-A2C4-824A-82E2-99E2DFD2FA45}" type="parTrans" cxnId="{F4D543DF-F116-994E-AB55-B0479DB6F111}">
      <dgm:prSet/>
      <dgm:spPr/>
      <dgm:t>
        <a:bodyPr/>
        <a:lstStyle/>
        <a:p>
          <a:endParaRPr lang="en-GB"/>
        </a:p>
      </dgm:t>
    </dgm:pt>
    <dgm:pt modelId="{BB5776D6-AFE8-C44C-90CE-D70AC7535BF4}" type="sibTrans" cxnId="{F4D543DF-F116-994E-AB55-B0479DB6F111}">
      <dgm:prSet/>
      <dgm:spPr/>
      <dgm:t>
        <a:bodyPr/>
        <a:lstStyle/>
        <a:p>
          <a:endParaRPr lang="en-GB"/>
        </a:p>
      </dgm:t>
    </dgm:pt>
    <dgm:pt modelId="{E83D46A3-CCF4-314D-B3DC-0140A66771CD}">
      <dgm:prSet/>
      <dgm:spPr/>
      <dgm:t>
        <a:bodyPr/>
        <a:lstStyle/>
        <a:p>
          <a:r>
            <a:rPr lang="en-AU" b="0" i="0" baseline="0" dirty="0"/>
            <a:t>Difficult to </a:t>
          </a:r>
          <a:r>
            <a:rPr lang="en-AU" b="1" i="0" baseline="0" dirty="0"/>
            <a:t>monitor and track implementation and effectiveness</a:t>
          </a:r>
          <a:r>
            <a:rPr lang="en-AU" b="0" i="0" baseline="0" dirty="0"/>
            <a:t> in practice. </a:t>
          </a:r>
          <a:endParaRPr lang="en-AU" dirty="0"/>
        </a:p>
      </dgm:t>
    </dgm:pt>
    <dgm:pt modelId="{E2A3FD81-8F69-8843-9A0C-94EE3B2EE1AC}" type="parTrans" cxnId="{15E78F17-0D7B-3C42-AA0B-5CCC48861E17}">
      <dgm:prSet/>
      <dgm:spPr/>
      <dgm:t>
        <a:bodyPr/>
        <a:lstStyle/>
        <a:p>
          <a:endParaRPr lang="en-GB"/>
        </a:p>
      </dgm:t>
    </dgm:pt>
    <dgm:pt modelId="{56BFCFFE-092F-8741-996C-3AF7DF598D55}" type="sibTrans" cxnId="{15E78F17-0D7B-3C42-AA0B-5CCC48861E17}">
      <dgm:prSet/>
      <dgm:spPr/>
      <dgm:t>
        <a:bodyPr/>
        <a:lstStyle/>
        <a:p>
          <a:endParaRPr lang="en-GB"/>
        </a:p>
      </dgm:t>
    </dgm:pt>
    <dgm:pt modelId="{F1FAA075-29DF-964B-819C-85C54BE54D17}">
      <dgm:prSet/>
      <dgm:spPr/>
      <dgm:t>
        <a:bodyPr/>
        <a:lstStyle/>
        <a:p>
          <a:r>
            <a:rPr lang="en-AU" b="0" i="0" baseline="0" dirty="0"/>
            <a:t>Can lead to overreliance on social audits</a:t>
          </a:r>
          <a:endParaRPr lang="en-AU" dirty="0"/>
        </a:p>
      </dgm:t>
    </dgm:pt>
    <dgm:pt modelId="{FAC08EC1-FEB4-A343-A681-DCAB6A4816FB}" type="parTrans" cxnId="{087509E6-6A2B-4F4A-926D-74DA78A5E878}">
      <dgm:prSet/>
      <dgm:spPr/>
      <dgm:t>
        <a:bodyPr/>
        <a:lstStyle/>
        <a:p>
          <a:endParaRPr lang="en-GB"/>
        </a:p>
      </dgm:t>
    </dgm:pt>
    <dgm:pt modelId="{975FA630-07A9-C045-A3C2-F6B1B01078C3}" type="sibTrans" cxnId="{087509E6-6A2B-4F4A-926D-74DA78A5E878}">
      <dgm:prSet/>
      <dgm:spPr/>
      <dgm:t>
        <a:bodyPr/>
        <a:lstStyle/>
        <a:p>
          <a:endParaRPr lang="en-GB"/>
        </a:p>
      </dgm:t>
    </dgm:pt>
    <dgm:pt modelId="{D6F9A20D-3AFB-F945-A511-FCB646842ACF}" type="pres">
      <dgm:prSet presAssocID="{89E288AE-50B0-0B40-947C-21F6B4ACCBA0}" presName="linear" presStyleCnt="0">
        <dgm:presLayoutVars>
          <dgm:animLvl val="lvl"/>
          <dgm:resizeHandles val="exact"/>
        </dgm:presLayoutVars>
      </dgm:prSet>
      <dgm:spPr/>
    </dgm:pt>
    <dgm:pt modelId="{DF4B5868-4ADC-DA43-A791-393301D2FAD6}" type="pres">
      <dgm:prSet presAssocID="{DC3C8AEA-FC72-AD49-B0C2-11C0C00307B6}" presName="parentText" presStyleLbl="node1" presStyleIdx="0" presStyleCnt="4">
        <dgm:presLayoutVars>
          <dgm:chMax val="0"/>
          <dgm:bulletEnabled val="1"/>
        </dgm:presLayoutVars>
      </dgm:prSet>
      <dgm:spPr/>
    </dgm:pt>
    <dgm:pt modelId="{4B49048A-2420-5D4D-A83E-B3101F75A860}" type="pres">
      <dgm:prSet presAssocID="{0FF62834-2AB4-5A4F-9362-C0265EAE8249}" presName="spacer" presStyleCnt="0"/>
      <dgm:spPr/>
    </dgm:pt>
    <dgm:pt modelId="{4C53FB1F-4B14-514D-83EB-04CE091E0A83}" type="pres">
      <dgm:prSet presAssocID="{E91FA496-AD56-9D44-8FCB-255141A73EDD}" presName="parentText" presStyleLbl="node1" presStyleIdx="1" presStyleCnt="4" custLinFactNeighborX="-106" custLinFactNeighborY="15265">
        <dgm:presLayoutVars>
          <dgm:chMax val="0"/>
          <dgm:bulletEnabled val="1"/>
        </dgm:presLayoutVars>
      </dgm:prSet>
      <dgm:spPr/>
    </dgm:pt>
    <dgm:pt modelId="{E1252C56-FED5-DA46-B705-BE9058725609}" type="pres">
      <dgm:prSet presAssocID="{BB5776D6-AFE8-C44C-90CE-D70AC7535BF4}" presName="spacer" presStyleCnt="0"/>
      <dgm:spPr/>
    </dgm:pt>
    <dgm:pt modelId="{D5264DC8-2C0D-994D-B65B-53CBC6A99BAB}" type="pres">
      <dgm:prSet presAssocID="{E83D46A3-CCF4-314D-B3DC-0140A66771CD}" presName="parentText" presStyleLbl="node1" presStyleIdx="2" presStyleCnt="4">
        <dgm:presLayoutVars>
          <dgm:chMax val="0"/>
          <dgm:bulletEnabled val="1"/>
        </dgm:presLayoutVars>
      </dgm:prSet>
      <dgm:spPr/>
    </dgm:pt>
    <dgm:pt modelId="{0802C9C0-794D-0F4C-AB62-F499C6366628}" type="pres">
      <dgm:prSet presAssocID="{56BFCFFE-092F-8741-996C-3AF7DF598D55}" presName="spacer" presStyleCnt="0"/>
      <dgm:spPr/>
    </dgm:pt>
    <dgm:pt modelId="{FE51DC8A-B605-B641-A939-A533A3140F96}" type="pres">
      <dgm:prSet presAssocID="{F1FAA075-29DF-964B-819C-85C54BE54D17}" presName="parentText" presStyleLbl="node1" presStyleIdx="3" presStyleCnt="4">
        <dgm:presLayoutVars>
          <dgm:chMax val="0"/>
          <dgm:bulletEnabled val="1"/>
        </dgm:presLayoutVars>
      </dgm:prSet>
      <dgm:spPr/>
    </dgm:pt>
  </dgm:ptLst>
  <dgm:cxnLst>
    <dgm:cxn modelId="{15E78F17-0D7B-3C42-AA0B-5CCC48861E17}" srcId="{89E288AE-50B0-0B40-947C-21F6B4ACCBA0}" destId="{E83D46A3-CCF4-314D-B3DC-0140A66771CD}" srcOrd="2" destOrd="0" parTransId="{E2A3FD81-8F69-8843-9A0C-94EE3B2EE1AC}" sibTransId="{56BFCFFE-092F-8741-996C-3AF7DF598D55}"/>
    <dgm:cxn modelId="{368A4C4C-E721-7C43-9BD7-C7D0AFFD587B}" type="presOf" srcId="{DC3C8AEA-FC72-AD49-B0C2-11C0C00307B6}" destId="{DF4B5868-4ADC-DA43-A791-393301D2FAD6}" srcOrd="0" destOrd="0" presId="urn:microsoft.com/office/officeart/2005/8/layout/vList2"/>
    <dgm:cxn modelId="{4AF2AAA1-0B59-1C45-8202-399B2089795A}" type="presOf" srcId="{89E288AE-50B0-0B40-947C-21F6B4ACCBA0}" destId="{D6F9A20D-3AFB-F945-A511-FCB646842ACF}" srcOrd="0" destOrd="0" presId="urn:microsoft.com/office/officeart/2005/8/layout/vList2"/>
    <dgm:cxn modelId="{1E284EA2-B86D-D446-94C7-B0D3D387B07F}" type="presOf" srcId="{F1FAA075-29DF-964B-819C-85C54BE54D17}" destId="{FE51DC8A-B605-B641-A939-A533A3140F96}" srcOrd="0" destOrd="0" presId="urn:microsoft.com/office/officeart/2005/8/layout/vList2"/>
    <dgm:cxn modelId="{FA4C4DB9-F930-4945-925D-5429728289FD}" type="presOf" srcId="{E91FA496-AD56-9D44-8FCB-255141A73EDD}" destId="{4C53FB1F-4B14-514D-83EB-04CE091E0A83}" srcOrd="0" destOrd="0" presId="urn:microsoft.com/office/officeart/2005/8/layout/vList2"/>
    <dgm:cxn modelId="{CF5AADC0-3246-864D-B8AC-54A1ACF433A8}" type="presOf" srcId="{E83D46A3-CCF4-314D-B3DC-0140A66771CD}" destId="{D5264DC8-2C0D-994D-B65B-53CBC6A99BAB}" srcOrd="0" destOrd="0" presId="urn:microsoft.com/office/officeart/2005/8/layout/vList2"/>
    <dgm:cxn modelId="{F4D543DF-F116-994E-AB55-B0479DB6F111}" srcId="{89E288AE-50B0-0B40-947C-21F6B4ACCBA0}" destId="{E91FA496-AD56-9D44-8FCB-255141A73EDD}" srcOrd="1" destOrd="0" parTransId="{F8DFCA7F-A2C4-824A-82E2-99E2DFD2FA45}" sibTransId="{BB5776D6-AFE8-C44C-90CE-D70AC7535BF4}"/>
    <dgm:cxn modelId="{087509E6-6A2B-4F4A-926D-74DA78A5E878}" srcId="{89E288AE-50B0-0B40-947C-21F6B4ACCBA0}" destId="{F1FAA075-29DF-964B-819C-85C54BE54D17}" srcOrd="3" destOrd="0" parTransId="{FAC08EC1-FEB4-A343-A681-DCAB6A4816FB}" sibTransId="{975FA630-07A9-C045-A3C2-F6B1B01078C3}"/>
    <dgm:cxn modelId="{1FF665E6-277E-A647-9683-B80E70FA315D}" srcId="{89E288AE-50B0-0B40-947C-21F6B4ACCBA0}" destId="{DC3C8AEA-FC72-AD49-B0C2-11C0C00307B6}" srcOrd="0" destOrd="0" parTransId="{D5DCB0BF-33E4-5043-96C9-1EA580360529}" sibTransId="{0FF62834-2AB4-5A4F-9362-C0265EAE8249}"/>
    <dgm:cxn modelId="{F2F1ABFE-4A85-FE43-96EE-50C2A8996F80}" type="presParOf" srcId="{D6F9A20D-3AFB-F945-A511-FCB646842ACF}" destId="{DF4B5868-4ADC-DA43-A791-393301D2FAD6}" srcOrd="0" destOrd="0" presId="urn:microsoft.com/office/officeart/2005/8/layout/vList2"/>
    <dgm:cxn modelId="{8E081BA1-4538-984B-B524-7BF3CF52CF3F}" type="presParOf" srcId="{D6F9A20D-3AFB-F945-A511-FCB646842ACF}" destId="{4B49048A-2420-5D4D-A83E-B3101F75A860}" srcOrd="1" destOrd="0" presId="urn:microsoft.com/office/officeart/2005/8/layout/vList2"/>
    <dgm:cxn modelId="{90771D02-5B4C-AB47-ACDC-E2EB48CAD15D}" type="presParOf" srcId="{D6F9A20D-3AFB-F945-A511-FCB646842ACF}" destId="{4C53FB1F-4B14-514D-83EB-04CE091E0A83}" srcOrd="2" destOrd="0" presId="urn:microsoft.com/office/officeart/2005/8/layout/vList2"/>
    <dgm:cxn modelId="{37AE9D71-CD71-6A4B-A78C-62FEEC0EDE7C}" type="presParOf" srcId="{D6F9A20D-3AFB-F945-A511-FCB646842ACF}" destId="{E1252C56-FED5-DA46-B705-BE9058725609}" srcOrd="3" destOrd="0" presId="urn:microsoft.com/office/officeart/2005/8/layout/vList2"/>
    <dgm:cxn modelId="{9E04E15F-F53C-DE44-AA04-408C94EF7D1E}" type="presParOf" srcId="{D6F9A20D-3AFB-F945-A511-FCB646842ACF}" destId="{D5264DC8-2C0D-994D-B65B-53CBC6A99BAB}" srcOrd="4" destOrd="0" presId="urn:microsoft.com/office/officeart/2005/8/layout/vList2"/>
    <dgm:cxn modelId="{35770402-10AF-6549-AED9-6F04B1C88C54}" type="presParOf" srcId="{D6F9A20D-3AFB-F945-A511-FCB646842ACF}" destId="{0802C9C0-794D-0F4C-AB62-F499C6366628}" srcOrd="5" destOrd="0" presId="urn:microsoft.com/office/officeart/2005/8/layout/vList2"/>
    <dgm:cxn modelId="{B85EDA38-6C98-D74D-AB27-5A73491C5ADC}" type="presParOf" srcId="{D6F9A20D-3AFB-F945-A511-FCB646842ACF}" destId="{FE51DC8A-B605-B641-A939-A533A3140F9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CCF24E-032B-450E-988D-16CCB2B8BE8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D8DBD3C-35A2-4EC6-B104-0C03E743A84F}">
      <dgm:prSet/>
      <dgm:spPr/>
      <dgm:t>
        <a:bodyPr/>
        <a:lstStyle/>
        <a:p>
          <a:r>
            <a:rPr lang="en-AU" b="0" i="0" dirty="0"/>
            <a:t>Proposed EU Directive on Corporate Sustainability and Due Diligence allows for compliance with sectoral or industry standards, </a:t>
          </a:r>
          <a:endParaRPr lang="en-US" dirty="0"/>
        </a:p>
      </dgm:t>
    </dgm:pt>
    <dgm:pt modelId="{795AED92-E6F2-4B33-898F-D519E261F771}" type="parTrans" cxnId="{6242F733-2DD6-4EE9-96A5-C8F5FCC7EB87}">
      <dgm:prSet/>
      <dgm:spPr/>
      <dgm:t>
        <a:bodyPr/>
        <a:lstStyle/>
        <a:p>
          <a:endParaRPr lang="en-US"/>
        </a:p>
      </dgm:t>
    </dgm:pt>
    <dgm:pt modelId="{53C655F1-8B2E-4686-AB2E-D0ADA26C9CB6}" type="sibTrans" cxnId="{6242F733-2DD6-4EE9-96A5-C8F5FCC7EB87}">
      <dgm:prSet/>
      <dgm:spPr/>
      <dgm:t>
        <a:bodyPr/>
        <a:lstStyle/>
        <a:p>
          <a:endParaRPr lang="en-US"/>
        </a:p>
      </dgm:t>
    </dgm:pt>
    <dgm:pt modelId="{961E74B3-FA9C-4DD0-8329-AE6306C4EDBC}">
      <dgm:prSet/>
      <dgm:spPr/>
      <dgm:t>
        <a:bodyPr/>
        <a:lstStyle/>
        <a:p>
          <a:r>
            <a:rPr lang="en-AU" b="0" i="0" dirty="0"/>
            <a:t>Dodd-Frank statute requires that HRDD processes undertaken must conform to a nationally or internationally recognized due diligence framework, </a:t>
          </a:r>
          <a:endParaRPr lang="en-US" dirty="0"/>
        </a:p>
      </dgm:t>
    </dgm:pt>
    <dgm:pt modelId="{27CCA602-974E-4F4E-AAAA-C8AACC03DDAA}" type="parTrans" cxnId="{6A4D3095-F8BE-4E6C-9A71-CE33E93931D3}">
      <dgm:prSet/>
      <dgm:spPr/>
      <dgm:t>
        <a:bodyPr/>
        <a:lstStyle/>
        <a:p>
          <a:endParaRPr lang="en-US"/>
        </a:p>
      </dgm:t>
    </dgm:pt>
    <dgm:pt modelId="{CC6898F1-F0F9-471B-B579-A77E10D9E4BC}" type="sibTrans" cxnId="{6A4D3095-F8BE-4E6C-9A71-CE33E93931D3}">
      <dgm:prSet/>
      <dgm:spPr/>
      <dgm:t>
        <a:bodyPr/>
        <a:lstStyle/>
        <a:p>
          <a:endParaRPr lang="en-US"/>
        </a:p>
      </dgm:t>
    </dgm:pt>
    <dgm:pt modelId="{297DA884-1ADE-4ADE-BAA3-358322082807}">
      <dgm:prSet/>
      <dgm:spPr/>
      <dgm:t>
        <a:bodyPr/>
        <a:lstStyle/>
        <a:p>
          <a:r>
            <a:rPr lang="en-AU" b="0" i="0" dirty="0"/>
            <a:t>Dutch IRBC sectoral</a:t>
          </a:r>
          <a:r>
            <a:rPr lang="en-GB" b="0" i="0" dirty="0"/>
            <a:t> agreements required compliance with specific OECD sectoral standards. </a:t>
          </a:r>
          <a:endParaRPr lang="en-US" dirty="0"/>
        </a:p>
      </dgm:t>
    </dgm:pt>
    <dgm:pt modelId="{897C779F-37BE-423B-B01E-BF0E21DA6D98}" type="parTrans" cxnId="{CC82D207-6A92-40A6-97C9-B3254E5E3748}">
      <dgm:prSet/>
      <dgm:spPr/>
      <dgm:t>
        <a:bodyPr/>
        <a:lstStyle/>
        <a:p>
          <a:endParaRPr lang="en-US"/>
        </a:p>
      </dgm:t>
    </dgm:pt>
    <dgm:pt modelId="{9B1B1D47-5F43-4187-9706-76FDFB01CF77}" type="sibTrans" cxnId="{CC82D207-6A92-40A6-97C9-B3254E5E3748}">
      <dgm:prSet/>
      <dgm:spPr/>
      <dgm:t>
        <a:bodyPr/>
        <a:lstStyle/>
        <a:p>
          <a:endParaRPr lang="en-US"/>
        </a:p>
      </dgm:t>
    </dgm:pt>
    <dgm:pt modelId="{6EDB1EB9-5B2B-4168-811B-F0DD6B2ADF66}" type="pres">
      <dgm:prSet presAssocID="{ACCCF24E-032B-450E-988D-16CCB2B8BE85}" presName="root" presStyleCnt="0">
        <dgm:presLayoutVars>
          <dgm:dir/>
          <dgm:resizeHandles val="exact"/>
        </dgm:presLayoutVars>
      </dgm:prSet>
      <dgm:spPr/>
    </dgm:pt>
    <dgm:pt modelId="{4A72659B-2D0B-4EB2-B6D5-9CE76B3FBA23}" type="pres">
      <dgm:prSet presAssocID="{CD8DBD3C-35A2-4EC6-B104-0C03E743A84F}" presName="compNode" presStyleCnt="0"/>
      <dgm:spPr/>
    </dgm:pt>
    <dgm:pt modelId="{6B6B3859-CDA6-4B18-80B5-97C3FBC6B88E}" type="pres">
      <dgm:prSet presAssocID="{CD8DBD3C-35A2-4EC6-B104-0C03E743A84F}" presName="bgRect" presStyleLbl="bgShp" presStyleIdx="0" presStyleCnt="3"/>
      <dgm:spPr/>
    </dgm:pt>
    <dgm:pt modelId="{E5D555A9-C8FA-4C54-894F-3FAA9990B784}" type="pres">
      <dgm:prSet presAssocID="{CD8DBD3C-35A2-4EC6-B104-0C03E743A8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3AAEAAF7-4F59-48F6-AC19-E2CC62D33DF1}" type="pres">
      <dgm:prSet presAssocID="{CD8DBD3C-35A2-4EC6-B104-0C03E743A84F}" presName="spaceRect" presStyleCnt="0"/>
      <dgm:spPr/>
    </dgm:pt>
    <dgm:pt modelId="{CEE8EC24-D1B6-4278-B232-925247C59E22}" type="pres">
      <dgm:prSet presAssocID="{CD8DBD3C-35A2-4EC6-B104-0C03E743A84F}" presName="parTx" presStyleLbl="revTx" presStyleIdx="0" presStyleCnt="3">
        <dgm:presLayoutVars>
          <dgm:chMax val="0"/>
          <dgm:chPref val="0"/>
        </dgm:presLayoutVars>
      </dgm:prSet>
      <dgm:spPr/>
    </dgm:pt>
    <dgm:pt modelId="{AFB5B22E-1675-4CFC-88F3-D99D955F8F9A}" type="pres">
      <dgm:prSet presAssocID="{53C655F1-8B2E-4686-AB2E-D0ADA26C9CB6}" presName="sibTrans" presStyleCnt="0"/>
      <dgm:spPr/>
    </dgm:pt>
    <dgm:pt modelId="{27350239-F652-47AF-82E7-F68CC50A834D}" type="pres">
      <dgm:prSet presAssocID="{961E74B3-FA9C-4DD0-8329-AE6306C4EDBC}" presName="compNode" presStyleCnt="0"/>
      <dgm:spPr/>
    </dgm:pt>
    <dgm:pt modelId="{527870BF-F834-48AB-9DC7-06321D38044B}" type="pres">
      <dgm:prSet presAssocID="{961E74B3-FA9C-4DD0-8329-AE6306C4EDBC}" presName="bgRect" presStyleLbl="bgShp" presStyleIdx="1" presStyleCnt="3"/>
      <dgm:spPr/>
    </dgm:pt>
    <dgm:pt modelId="{7F5C8251-7AF2-4956-B9B9-9CEC8ECB65E1}" type="pres">
      <dgm:prSet presAssocID="{961E74B3-FA9C-4DD0-8329-AE6306C4ED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18C05093-B5B4-406D-80EC-F33F51F66386}" type="pres">
      <dgm:prSet presAssocID="{961E74B3-FA9C-4DD0-8329-AE6306C4EDBC}" presName="spaceRect" presStyleCnt="0"/>
      <dgm:spPr/>
    </dgm:pt>
    <dgm:pt modelId="{068030EF-DD27-431A-A8C8-0B181C4C79D1}" type="pres">
      <dgm:prSet presAssocID="{961E74B3-FA9C-4DD0-8329-AE6306C4EDBC}" presName="parTx" presStyleLbl="revTx" presStyleIdx="1" presStyleCnt="3">
        <dgm:presLayoutVars>
          <dgm:chMax val="0"/>
          <dgm:chPref val="0"/>
        </dgm:presLayoutVars>
      </dgm:prSet>
      <dgm:spPr/>
    </dgm:pt>
    <dgm:pt modelId="{387357C3-CA86-4807-A345-4AF1A032E66D}" type="pres">
      <dgm:prSet presAssocID="{CC6898F1-F0F9-471B-B579-A77E10D9E4BC}" presName="sibTrans" presStyleCnt="0"/>
      <dgm:spPr/>
    </dgm:pt>
    <dgm:pt modelId="{28B93AA7-634B-456C-9BDD-DC3BDDF290F7}" type="pres">
      <dgm:prSet presAssocID="{297DA884-1ADE-4ADE-BAA3-358322082807}" presName="compNode" presStyleCnt="0"/>
      <dgm:spPr/>
    </dgm:pt>
    <dgm:pt modelId="{E8DEB018-C908-4717-800D-BC0D162EB702}" type="pres">
      <dgm:prSet presAssocID="{297DA884-1ADE-4ADE-BAA3-358322082807}" presName="bgRect" presStyleLbl="bgShp" presStyleIdx="2" presStyleCnt="3"/>
      <dgm:spPr/>
    </dgm:pt>
    <dgm:pt modelId="{C4C100E7-BC5E-4D1E-B169-010D111E8C34}" type="pres">
      <dgm:prSet presAssocID="{297DA884-1ADE-4ADE-BAA3-35832208280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CCE806BE-7A9E-470D-9DBF-3B40DD9453F6}" type="pres">
      <dgm:prSet presAssocID="{297DA884-1ADE-4ADE-BAA3-358322082807}" presName="spaceRect" presStyleCnt="0"/>
      <dgm:spPr/>
    </dgm:pt>
    <dgm:pt modelId="{2ADA3218-8412-4E14-9E2A-BEFD5F1CAE29}" type="pres">
      <dgm:prSet presAssocID="{297DA884-1ADE-4ADE-BAA3-358322082807}" presName="parTx" presStyleLbl="revTx" presStyleIdx="2" presStyleCnt="3">
        <dgm:presLayoutVars>
          <dgm:chMax val="0"/>
          <dgm:chPref val="0"/>
        </dgm:presLayoutVars>
      </dgm:prSet>
      <dgm:spPr/>
    </dgm:pt>
  </dgm:ptLst>
  <dgm:cxnLst>
    <dgm:cxn modelId="{CC82D207-6A92-40A6-97C9-B3254E5E3748}" srcId="{ACCCF24E-032B-450E-988D-16CCB2B8BE85}" destId="{297DA884-1ADE-4ADE-BAA3-358322082807}" srcOrd="2" destOrd="0" parTransId="{897C779F-37BE-423B-B01E-BF0E21DA6D98}" sibTransId="{9B1B1D47-5F43-4187-9706-76FDFB01CF77}"/>
    <dgm:cxn modelId="{6242F733-2DD6-4EE9-96A5-C8F5FCC7EB87}" srcId="{ACCCF24E-032B-450E-988D-16CCB2B8BE85}" destId="{CD8DBD3C-35A2-4EC6-B104-0C03E743A84F}" srcOrd="0" destOrd="0" parTransId="{795AED92-E6F2-4B33-898F-D519E261F771}" sibTransId="{53C655F1-8B2E-4686-AB2E-D0ADA26C9CB6}"/>
    <dgm:cxn modelId="{7F204257-D47D-4477-8726-6157B41B0EA7}" type="presOf" srcId="{ACCCF24E-032B-450E-988D-16CCB2B8BE85}" destId="{6EDB1EB9-5B2B-4168-811B-F0DD6B2ADF66}" srcOrd="0" destOrd="0" presId="urn:microsoft.com/office/officeart/2018/2/layout/IconVerticalSolidList"/>
    <dgm:cxn modelId="{6A4D3095-F8BE-4E6C-9A71-CE33E93931D3}" srcId="{ACCCF24E-032B-450E-988D-16CCB2B8BE85}" destId="{961E74B3-FA9C-4DD0-8329-AE6306C4EDBC}" srcOrd="1" destOrd="0" parTransId="{27CCA602-974E-4F4E-AAAA-C8AACC03DDAA}" sibTransId="{CC6898F1-F0F9-471B-B579-A77E10D9E4BC}"/>
    <dgm:cxn modelId="{73897B9F-A02A-40A8-A320-6975372AE6FF}" type="presOf" srcId="{297DA884-1ADE-4ADE-BAA3-358322082807}" destId="{2ADA3218-8412-4E14-9E2A-BEFD5F1CAE29}" srcOrd="0" destOrd="0" presId="urn:microsoft.com/office/officeart/2018/2/layout/IconVerticalSolidList"/>
    <dgm:cxn modelId="{1F20D0BB-97CF-4168-ACCC-1D526902BB88}" type="presOf" srcId="{961E74B3-FA9C-4DD0-8329-AE6306C4EDBC}" destId="{068030EF-DD27-431A-A8C8-0B181C4C79D1}" srcOrd="0" destOrd="0" presId="urn:microsoft.com/office/officeart/2018/2/layout/IconVerticalSolidList"/>
    <dgm:cxn modelId="{E5AD6BD0-4686-4509-AEFA-05532A9C97BC}" type="presOf" srcId="{CD8DBD3C-35A2-4EC6-B104-0C03E743A84F}" destId="{CEE8EC24-D1B6-4278-B232-925247C59E22}" srcOrd="0" destOrd="0" presId="urn:microsoft.com/office/officeart/2018/2/layout/IconVerticalSolidList"/>
    <dgm:cxn modelId="{A541BD45-870F-47C5-85C0-711901C55CB1}" type="presParOf" srcId="{6EDB1EB9-5B2B-4168-811B-F0DD6B2ADF66}" destId="{4A72659B-2D0B-4EB2-B6D5-9CE76B3FBA23}" srcOrd="0" destOrd="0" presId="urn:microsoft.com/office/officeart/2018/2/layout/IconVerticalSolidList"/>
    <dgm:cxn modelId="{88ECEA84-DCBD-45B8-941A-DE8735C95E83}" type="presParOf" srcId="{4A72659B-2D0B-4EB2-B6D5-9CE76B3FBA23}" destId="{6B6B3859-CDA6-4B18-80B5-97C3FBC6B88E}" srcOrd="0" destOrd="0" presId="urn:microsoft.com/office/officeart/2018/2/layout/IconVerticalSolidList"/>
    <dgm:cxn modelId="{BB901BEB-26CC-4FD1-8524-00E9615B8E67}" type="presParOf" srcId="{4A72659B-2D0B-4EB2-B6D5-9CE76B3FBA23}" destId="{E5D555A9-C8FA-4C54-894F-3FAA9990B784}" srcOrd="1" destOrd="0" presId="urn:microsoft.com/office/officeart/2018/2/layout/IconVerticalSolidList"/>
    <dgm:cxn modelId="{1C92E344-636F-4400-8FA6-3CC1401F3AD1}" type="presParOf" srcId="{4A72659B-2D0B-4EB2-B6D5-9CE76B3FBA23}" destId="{3AAEAAF7-4F59-48F6-AC19-E2CC62D33DF1}" srcOrd="2" destOrd="0" presId="urn:microsoft.com/office/officeart/2018/2/layout/IconVerticalSolidList"/>
    <dgm:cxn modelId="{D28529FA-C617-435C-9AD8-96E148A25E4C}" type="presParOf" srcId="{4A72659B-2D0B-4EB2-B6D5-9CE76B3FBA23}" destId="{CEE8EC24-D1B6-4278-B232-925247C59E22}" srcOrd="3" destOrd="0" presId="urn:microsoft.com/office/officeart/2018/2/layout/IconVerticalSolidList"/>
    <dgm:cxn modelId="{EAFAA99D-9A6C-4260-A177-166867319BD6}" type="presParOf" srcId="{6EDB1EB9-5B2B-4168-811B-F0DD6B2ADF66}" destId="{AFB5B22E-1675-4CFC-88F3-D99D955F8F9A}" srcOrd="1" destOrd="0" presId="urn:microsoft.com/office/officeart/2018/2/layout/IconVerticalSolidList"/>
    <dgm:cxn modelId="{0E565755-F1A8-47D9-98CA-C72BC9F364EB}" type="presParOf" srcId="{6EDB1EB9-5B2B-4168-811B-F0DD6B2ADF66}" destId="{27350239-F652-47AF-82E7-F68CC50A834D}" srcOrd="2" destOrd="0" presId="urn:microsoft.com/office/officeart/2018/2/layout/IconVerticalSolidList"/>
    <dgm:cxn modelId="{47F5229F-DE59-4F10-84D5-6D50866D6E4B}" type="presParOf" srcId="{27350239-F652-47AF-82E7-F68CC50A834D}" destId="{527870BF-F834-48AB-9DC7-06321D38044B}" srcOrd="0" destOrd="0" presId="urn:microsoft.com/office/officeart/2018/2/layout/IconVerticalSolidList"/>
    <dgm:cxn modelId="{82EC36F2-90F6-4613-87FE-9CC3CD95BDC6}" type="presParOf" srcId="{27350239-F652-47AF-82E7-F68CC50A834D}" destId="{7F5C8251-7AF2-4956-B9B9-9CEC8ECB65E1}" srcOrd="1" destOrd="0" presId="urn:microsoft.com/office/officeart/2018/2/layout/IconVerticalSolidList"/>
    <dgm:cxn modelId="{2CCF40D1-3314-4D84-9273-2C00AB00739E}" type="presParOf" srcId="{27350239-F652-47AF-82E7-F68CC50A834D}" destId="{18C05093-B5B4-406D-80EC-F33F51F66386}" srcOrd="2" destOrd="0" presId="urn:microsoft.com/office/officeart/2018/2/layout/IconVerticalSolidList"/>
    <dgm:cxn modelId="{C92AD066-B970-46AB-8FB8-83F290D545A0}" type="presParOf" srcId="{27350239-F652-47AF-82E7-F68CC50A834D}" destId="{068030EF-DD27-431A-A8C8-0B181C4C79D1}" srcOrd="3" destOrd="0" presId="urn:microsoft.com/office/officeart/2018/2/layout/IconVerticalSolidList"/>
    <dgm:cxn modelId="{EFE590CB-028D-47A7-819F-4B5AAF3D6CF0}" type="presParOf" srcId="{6EDB1EB9-5B2B-4168-811B-F0DD6B2ADF66}" destId="{387357C3-CA86-4807-A345-4AF1A032E66D}" srcOrd="3" destOrd="0" presId="urn:microsoft.com/office/officeart/2018/2/layout/IconVerticalSolidList"/>
    <dgm:cxn modelId="{0DC6D3CD-84C0-4E69-A6DB-AEA937B73394}" type="presParOf" srcId="{6EDB1EB9-5B2B-4168-811B-F0DD6B2ADF66}" destId="{28B93AA7-634B-456C-9BDD-DC3BDDF290F7}" srcOrd="4" destOrd="0" presId="urn:microsoft.com/office/officeart/2018/2/layout/IconVerticalSolidList"/>
    <dgm:cxn modelId="{7472AC53-43EA-4110-A53B-1A1E5E0FB5A3}" type="presParOf" srcId="{28B93AA7-634B-456C-9BDD-DC3BDDF290F7}" destId="{E8DEB018-C908-4717-800D-BC0D162EB702}" srcOrd="0" destOrd="0" presId="urn:microsoft.com/office/officeart/2018/2/layout/IconVerticalSolidList"/>
    <dgm:cxn modelId="{3B71008A-07A1-4FD5-B1C7-B46A26D0298F}" type="presParOf" srcId="{28B93AA7-634B-456C-9BDD-DC3BDDF290F7}" destId="{C4C100E7-BC5E-4D1E-B169-010D111E8C34}" srcOrd="1" destOrd="0" presId="urn:microsoft.com/office/officeart/2018/2/layout/IconVerticalSolidList"/>
    <dgm:cxn modelId="{517BB59C-34A8-4643-8A56-02755BD9FC58}" type="presParOf" srcId="{28B93AA7-634B-456C-9BDD-DC3BDDF290F7}" destId="{CCE806BE-7A9E-470D-9DBF-3B40DD9453F6}" srcOrd="2" destOrd="0" presId="urn:microsoft.com/office/officeart/2018/2/layout/IconVerticalSolidList"/>
    <dgm:cxn modelId="{621F92E5-55B7-4CC2-93A3-BB0688372DAF}" type="presParOf" srcId="{28B93AA7-634B-456C-9BDD-DC3BDDF290F7}" destId="{2ADA3218-8412-4E14-9E2A-BEFD5F1CAE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6F7E71-B732-4608-8096-65C4F8325F2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38D24E0-40CF-4A88-9AFA-C8E70CE8032A}">
      <dgm:prSet/>
      <dgm:spPr/>
      <dgm:t>
        <a:bodyPr/>
        <a:lstStyle/>
        <a:p>
          <a:r>
            <a:rPr lang="en-AU" b="0" i="0" baseline="0" dirty="0"/>
            <a:t>Proposed EU Directive on Corporate Sustainability and Due Diligence refers extensively to stakeholder engagement at different stages of HRDD: identifying - article 6(4) prevention - article 7(2)(a); bringing actual adverse impacts to an end - 8(3)(b) &amp; 10(1);</a:t>
          </a:r>
          <a:r>
            <a:rPr lang="en-AU" baseline="0" dirty="0"/>
            <a:t> and provision for</a:t>
          </a:r>
          <a:r>
            <a:rPr lang="en-AU" b="0" i="0" baseline="0" dirty="0"/>
            <a:t> industry schemes and multi-stakeholder initiatives to support the implementation of due diligence and that the Commission, in collaboration with Member States, may issue guidance for assessing the fitness of such schemes.</a:t>
          </a:r>
          <a:endParaRPr lang="en-US" dirty="0"/>
        </a:p>
      </dgm:t>
    </dgm:pt>
    <dgm:pt modelId="{5980E95C-652B-45BE-962F-F18D3A68DFDD}" type="parTrans" cxnId="{E64E11B6-6DDD-4AB5-A95E-3A54227CB8A1}">
      <dgm:prSet/>
      <dgm:spPr/>
      <dgm:t>
        <a:bodyPr/>
        <a:lstStyle/>
        <a:p>
          <a:endParaRPr lang="en-US"/>
        </a:p>
      </dgm:t>
    </dgm:pt>
    <dgm:pt modelId="{BDCA116F-6DB9-48E4-8A7F-1F48B984257F}" type="sibTrans" cxnId="{E64E11B6-6DDD-4AB5-A95E-3A54227CB8A1}">
      <dgm:prSet/>
      <dgm:spPr/>
      <dgm:t>
        <a:bodyPr/>
        <a:lstStyle/>
        <a:p>
          <a:endParaRPr lang="en-US"/>
        </a:p>
      </dgm:t>
    </dgm:pt>
    <dgm:pt modelId="{B219A876-4F8B-48C5-AF67-A4D10BE3AA24}">
      <dgm:prSet/>
      <dgm:spPr/>
      <dgm:t>
        <a:bodyPr/>
        <a:lstStyle/>
        <a:p>
          <a:r>
            <a:rPr lang="en-AU" b="0" i="0" baseline="0"/>
            <a:t>Dutch IRBC sectoral</a:t>
          </a:r>
          <a:r>
            <a:rPr lang="en-GB" b="0" i="0" baseline="0"/>
            <a:t> agreements</a:t>
          </a:r>
          <a:r>
            <a:rPr lang="en-AU" baseline="0"/>
            <a:t> – created by multi-stakeholder bodies. </a:t>
          </a:r>
          <a:endParaRPr lang="en-US"/>
        </a:p>
      </dgm:t>
    </dgm:pt>
    <dgm:pt modelId="{3B2D9A19-9872-45A3-AD32-32376D21F12C}" type="parTrans" cxnId="{50270654-0633-4F5D-8AC4-9CAFB4D4453C}">
      <dgm:prSet/>
      <dgm:spPr/>
      <dgm:t>
        <a:bodyPr/>
        <a:lstStyle/>
        <a:p>
          <a:endParaRPr lang="en-US"/>
        </a:p>
      </dgm:t>
    </dgm:pt>
    <dgm:pt modelId="{A1DE9666-8AF6-4C65-872B-EEA816159AEF}" type="sibTrans" cxnId="{50270654-0633-4F5D-8AC4-9CAFB4D4453C}">
      <dgm:prSet/>
      <dgm:spPr/>
      <dgm:t>
        <a:bodyPr/>
        <a:lstStyle/>
        <a:p>
          <a:endParaRPr lang="en-US"/>
        </a:p>
      </dgm:t>
    </dgm:pt>
    <dgm:pt modelId="{96258C31-6FAC-4B29-B40F-88BE5C2B9994}" type="pres">
      <dgm:prSet presAssocID="{056F7E71-B732-4608-8096-65C4F8325F2A}" presName="root" presStyleCnt="0">
        <dgm:presLayoutVars>
          <dgm:dir/>
          <dgm:resizeHandles val="exact"/>
        </dgm:presLayoutVars>
      </dgm:prSet>
      <dgm:spPr/>
    </dgm:pt>
    <dgm:pt modelId="{1C91999F-22F4-4800-B673-56F104A8D297}" type="pres">
      <dgm:prSet presAssocID="{838D24E0-40CF-4A88-9AFA-C8E70CE8032A}" presName="compNode" presStyleCnt="0"/>
      <dgm:spPr/>
    </dgm:pt>
    <dgm:pt modelId="{38F81024-AF70-4525-95CA-D5C822449F23}" type="pres">
      <dgm:prSet presAssocID="{838D24E0-40CF-4A88-9AFA-C8E70CE8032A}" presName="bgRect" presStyleLbl="bgShp" presStyleIdx="0" presStyleCnt="2"/>
      <dgm:spPr/>
    </dgm:pt>
    <dgm:pt modelId="{0E051781-349E-470B-832B-213610EA6CC8}" type="pres">
      <dgm:prSet presAssocID="{838D24E0-40CF-4A88-9AFA-C8E70CE8032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D3FB4ADD-1143-4257-B1CC-6E14BAB1F7D5}" type="pres">
      <dgm:prSet presAssocID="{838D24E0-40CF-4A88-9AFA-C8E70CE8032A}" presName="spaceRect" presStyleCnt="0"/>
      <dgm:spPr/>
    </dgm:pt>
    <dgm:pt modelId="{86610BC7-E6D2-47C4-8BB2-9E93A0FF0C06}" type="pres">
      <dgm:prSet presAssocID="{838D24E0-40CF-4A88-9AFA-C8E70CE8032A}" presName="parTx" presStyleLbl="revTx" presStyleIdx="0" presStyleCnt="2">
        <dgm:presLayoutVars>
          <dgm:chMax val="0"/>
          <dgm:chPref val="0"/>
        </dgm:presLayoutVars>
      </dgm:prSet>
      <dgm:spPr/>
    </dgm:pt>
    <dgm:pt modelId="{58ACC67A-D368-4F21-A18B-A47A7F738374}" type="pres">
      <dgm:prSet presAssocID="{BDCA116F-6DB9-48E4-8A7F-1F48B984257F}" presName="sibTrans" presStyleCnt="0"/>
      <dgm:spPr/>
    </dgm:pt>
    <dgm:pt modelId="{E7BEB899-D90B-40DE-94EF-8F26AD6C3C36}" type="pres">
      <dgm:prSet presAssocID="{B219A876-4F8B-48C5-AF67-A4D10BE3AA24}" presName="compNode" presStyleCnt="0"/>
      <dgm:spPr/>
    </dgm:pt>
    <dgm:pt modelId="{A571858B-457E-4163-A2F4-0627F9CA8B12}" type="pres">
      <dgm:prSet presAssocID="{B219A876-4F8B-48C5-AF67-A4D10BE3AA24}" presName="bgRect" presStyleLbl="bgShp" presStyleIdx="1" presStyleCnt="2"/>
      <dgm:spPr/>
    </dgm:pt>
    <dgm:pt modelId="{5A119B8D-F6F1-4381-93DE-6AE001F07C7E}" type="pres">
      <dgm:prSet presAssocID="{B219A876-4F8B-48C5-AF67-A4D10BE3AA2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CA845941-DE4A-4AC5-9810-EFEAFAFE0054}" type="pres">
      <dgm:prSet presAssocID="{B219A876-4F8B-48C5-AF67-A4D10BE3AA24}" presName="spaceRect" presStyleCnt="0"/>
      <dgm:spPr/>
    </dgm:pt>
    <dgm:pt modelId="{D2DD83A5-7B94-4DF2-8441-974DB92C31FD}" type="pres">
      <dgm:prSet presAssocID="{B219A876-4F8B-48C5-AF67-A4D10BE3AA24}" presName="parTx" presStyleLbl="revTx" presStyleIdx="1" presStyleCnt="2">
        <dgm:presLayoutVars>
          <dgm:chMax val="0"/>
          <dgm:chPref val="0"/>
        </dgm:presLayoutVars>
      </dgm:prSet>
      <dgm:spPr/>
    </dgm:pt>
  </dgm:ptLst>
  <dgm:cxnLst>
    <dgm:cxn modelId="{E8A3C072-FCC5-4E3E-8D6F-A37FF595BDC1}" type="presOf" srcId="{B219A876-4F8B-48C5-AF67-A4D10BE3AA24}" destId="{D2DD83A5-7B94-4DF2-8441-974DB92C31FD}" srcOrd="0" destOrd="0" presId="urn:microsoft.com/office/officeart/2018/2/layout/IconVerticalSolidList"/>
    <dgm:cxn modelId="{50270654-0633-4F5D-8AC4-9CAFB4D4453C}" srcId="{056F7E71-B732-4608-8096-65C4F8325F2A}" destId="{B219A876-4F8B-48C5-AF67-A4D10BE3AA24}" srcOrd="1" destOrd="0" parTransId="{3B2D9A19-9872-45A3-AD32-32376D21F12C}" sibTransId="{A1DE9666-8AF6-4C65-872B-EEA816159AEF}"/>
    <dgm:cxn modelId="{E64E11B6-6DDD-4AB5-A95E-3A54227CB8A1}" srcId="{056F7E71-B732-4608-8096-65C4F8325F2A}" destId="{838D24E0-40CF-4A88-9AFA-C8E70CE8032A}" srcOrd="0" destOrd="0" parTransId="{5980E95C-652B-45BE-962F-F18D3A68DFDD}" sibTransId="{BDCA116F-6DB9-48E4-8A7F-1F48B984257F}"/>
    <dgm:cxn modelId="{5C7B20BB-8C56-4CC2-917D-E2BEC62C394C}" type="presOf" srcId="{838D24E0-40CF-4A88-9AFA-C8E70CE8032A}" destId="{86610BC7-E6D2-47C4-8BB2-9E93A0FF0C06}" srcOrd="0" destOrd="0" presId="urn:microsoft.com/office/officeart/2018/2/layout/IconVerticalSolidList"/>
    <dgm:cxn modelId="{9C8F57CC-6503-4C88-8221-1B0FC8EFB8F3}" type="presOf" srcId="{056F7E71-B732-4608-8096-65C4F8325F2A}" destId="{96258C31-6FAC-4B29-B40F-88BE5C2B9994}" srcOrd="0" destOrd="0" presId="urn:microsoft.com/office/officeart/2018/2/layout/IconVerticalSolidList"/>
    <dgm:cxn modelId="{DB0D3A69-B23B-463E-B719-2F35B5AB16F3}" type="presParOf" srcId="{96258C31-6FAC-4B29-B40F-88BE5C2B9994}" destId="{1C91999F-22F4-4800-B673-56F104A8D297}" srcOrd="0" destOrd="0" presId="urn:microsoft.com/office/officeart/2018/2/layout/IconVerticalSolidList"/>
    <dgm:cxn modelId="{97139231-BEA4-4918-8C17-F399BBFCF1B3}" type="presParOf" srcId="{1C91999F-22F4-4800-B673-56F104A8D297}" destId="{38F81024-AF70-4525-95CA-D5C822449F23}" srcOrd="0" destOrd="0" presId="urn:microsoft.com/office/officeart/2018/2/layout/IconVerticalSolidList"/>
    <dgm:cxn modelId="{46A4211F-9A99-480F-A76C-30FEDBEC62D5}" type="presParOf" srcId="{1C91999F-22F4-4800-B673-56F104A8D297}" destId="{0E051781-349E-470B-832B-213610EA6CC8}" srcOrd="1" destOrd="0" presId="urn:microsoft.com/office/officeart/2018/2/layout/IconVerticalSolidList"/>
    <dgm:cxn modelId="{07B7A7FD-B6B6-465D-AC13-251AACE62C0B}" type="presParOf" srcId="{1C91999F-22F4-4800-B673-56F104A8D297}" destId="{D3FB4ADD-1143-4257-B1CC-6E14BAB1F7D5}" srcOrd="2" destOrd="0" presId="urn:microsoft.com/office/officeart/2018/2/layout/IconVerticalSolidList"/>
    <dgm:cxn modelId="{97A683B6-BFAE-4A88-A656-29D827C95801}" type="presParOf" srcId="{1C91999F-22F4-4800-B673-56F104A8D297}" destId="{86610BC7-E6D2-47C4-8BB2-9E93A0FF0C06}" srcOrd="3" destOrd="0" presId="urn:microsoft.com/office/officeart/2018/2/layout/IconVerticalSolidList"/>
    <dgm:cxn modelId="{BB443271-1FEE-42FA-805B-45DDC767887D}" type="presParOf" srcId="{96258C31-6FAC-4B29-B40F-88BE5C2B9994}" destId="{58ACC67A-D368-4F21-A18B-A47A7F738374}" srcOrd="1" destOrd="0" presId="urn:microsoft.com/office/officeart/2018/2/layout/IconVerticalSolidList"/>
    <dgm:cxn modelId="{EA4A6AFC-7D6B-4CA9-94BA-87601B834243}" type="presParOf" srcId="{96258C31-6FAC-4B29-B40F-88BE5C2B9994}" destId="{E7BEB899-D90B-40DE-94EF-8F26AD6C3C36}" srcOrd="2" destOrd="0" presId="urn:microsoft.com/office/officeart/2018/2/layout/IconVerticalSolidList"/>
    <dgm:cxn modelId="{C3870187-63F5-4E69-BAAE-589B8C563C3B}" type="presParOf" srcId="{E7BEB899-D90B-40DE-94EF-8F26AD6C3C36}" destId="{A571858B-457E-4163-A2F4-0627F9CA8B12}" srcOrd="0" destOrd="0" presId="urn:microsoft.com/office/officeart/2018/2/layout/IconVerticalSolidList"/>
    <dgm:cxn modelId="{36F104DE-C73D-4AF7-ABE3-0F0F5013C962}" type="presParOf" srcId="{E7BEB899-D90B-40DE-94EF-8F26AD6C3C36}" destId="{5A119B8D-F6F1-4381-93DE-6AE001F07C7E}" srcOrd="1" destOrd="0" presId="urn:microsoft.com/office/officeart/2018/2/layout/IconVerticalSolidList"/>
    <dgm:cxn modelId="{E40EFAA5-C365-4447-8067-0DC32CD65C1C}" type="presParOf" srcId="{E7BEB899-D90B-40DE-94EF-8F26AD6C3C36}" destId="{CA845941-DE4A-4AC5-9810-EFEAFAFE0054}" srcOrd="2" destOrd="0" presId="urn:microsoft.com/office/officeart/2018/2/layout/IconVerticalSolidList"/>
    <dgm:cxn modelId="{25C1160C-17B3-4286-BF39-450330D7BBDE}" type="presParOf" srcId="{E7BEB899-D90B-40DE-94EF-8F26AD6C3C36}" destId="{D2DD83A5-7B94-4DF2-8441-974DB92C31F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B70585-E348-472C-90A6-E5496BF23598}"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657C3587-E0E7-4E40-868A-95FC6F81D1F5}">
      <dgm:prSet/>
      <dgm:spPr/>
      <dgm:t>
        <a:bodyPr/>
        <a:lstStyle/>
        <a:p>
          <a:r>
            <a:rPr lang="en-AU" b="0" i="0" baseline="0" dirty="0"/>
            <a:t>The Dutch textile agreement was tripartite and as such government was one of the signatories to it. The Dutch government supported the agreement by funding an independent body to act as a secretariat.</a:t>
          </a:r>
          <a:endParaRPr lang="en-US" dirty="0"/>
        </a:p>
      </dgm:t>
    </dgm:pt>
    <dgm:pt modelId="{BD23FCB5-416E-4B8B-9A1A-9335411E61A6}" type="parTrans" cxnId="{AA9F000F-D232-4305-806D-ADB7C162A86A}">
      <dgm:prSet/>
      <dgm:spPr/>
      <dgm:t>
        <a:bodyPr/>
        <a:lstStyle/>
        <a:p>
          <a:endParaRPr lang="en-US"/>
        </a:p>
      </dgm:t>
    </dgm:pt>
    <dgm:pt modelId="{F71CD817-D65B-4003-B1E3-7703790DA986}" type="sibTrans" cxnId="{AA9F000F-D232-4305-806D-ADB7C162A86A}">
      <dgm:prSet/>
      <dgm:spPr/>
      <dgm:t>
        <a:bodyPr/>
        <a:lstStyle/>
        <a:p>
          <a:endParaRPr lang="en-US"/>
        </a:p>
      </dgm:t>
    </dgm:pt>
    <dgm:pt modelId="{A6CBADB9-F9F2-47A8-89F7-B2B00333708D}">
      <dgm:prSet/>
      <dgm:spPr/>
      <dgm:t>
        <a:bodyPr/>
        <a:lstStyle/>
        <a:p>
          <a:r>
            <a:rPr lang="en-AU" b="0" i="0" baseline="0" dirty="0"/>
            <a:t>Proposed EU Directive designates supervisory authorities. Supervisory authorities are expected to implement appropriate checks of how EU importers comply with the EU Regulation, including auditing of records and on-the-spot inspections, and issue notice of remedial action.  </a:t>
          </a:r>
          <a:endParaRPr lang="en-US" dirty="0"/>
        </a:p>
      </dgm:t>
    </dgm:pt>
    <dgm:pt modelId="{CE8805D3-7D1D-4E72-90C6-DA53071115BE}" type="parTrans" cxnId="{E972EBA9-1259-4EAE-B3D6-10AD3F5A1EF7}">
      <dgm:prSet/>
      <dgm:spPr/>
      <dgm:t>
        <a:bodyPr/>
        <a:lstStyle/>
        <a:p>
          <a:endParaRPr lang="en-US"/>
        </a:p>
      </dgm:t>
    </dgm:pt>
    <dgm:pt modelId="{17DC0B9F-4B13-40A2-B524-912EAA1BBB91}" type="sibTrans" cxnId="{E972EBA9-1259-4EAE-B3D6-10AD3F5A1EF7}">
      <dgm:prSet/>
      <dgm:spPr/>
      <dgm:t>
        <a:bodyPr/>
        <a:lstStyle/>
        <a:p>
          <a:endParaRPr lang="en-US"/>
        </a:p>
      </dgm:t>
    </dgm:pt>
    <dgm:pt modelId="{49964587-A99A-44EC-98E6-C65D9293CDDE}">
      <dgm:prSet/>
      <dgm:spPr/>
      <dgm:t>
        <a:bodyPr/>
        <a:lstStyle/>
        <a:p>
          <a:r>
            <a:rPr lang="en-AU" b="0" i="0" baseline="0"/>
            <a:t>US government’s Uyghur Forced Labor Prevention Act (UFLPA) is supported by government investment in resources to assist companies in supply chain management, and List of Products Produced by Forced or Indentured Child Labor</a:t>
          </a:r>
          <a:r>
            <a:rPr lang="en-AU" b="0" i="0" baseline="30000"/>
            <a:t>66</a:t>
          </a:r>
          <a:r>
            <a:rPr lang="en-AU" b="0" i="0" baseline="0"/>
            <a:t> and the US Department of State’s Responsible Sourcing Tool</a:t>
          </a:r>
          <a:endParaRPr lang="en-US"/>
        </a:p>
      </dgm:t>
    </dgm:pt>
    <dgm:pt modelId="{6CE9D0B5-082B-43A2-9AF0-251D962BD8E2}" type="parTrans" cxnId="{09E3BCE1-9CE8-41B9-8F75-B7A092C53FAC}">
      <dgm:prSet/>
      <dgm:spPr/>
      <dgm:t>
        <a:bodyPr/>
        <a:lstStyle/>
        <a:p>
          <a:endParaRPr lang="en-US"/>
        </a:p>
      </dgm:t>
    </dgm:pt>
    <dgm:pt modelId="{7F6E4082-91CE-4475-963E-FE18529EE3A1}" type="sibTrans" cxnId="{09E3BCE1-9CE8-41B9-8F75-B7A092C53FAC}">
      <dgm:prSet/>
      <dgm:spPr/>
      <dgm:t>
        <a:bodyPr/>
        <a:lstStyle/>
        <a:p>
          <a:endParaRPr lang="en-US"/>
        </a:p>
      </dgm:t>
    </dgm:pt>
    <dgm:pt modelId="{7C5A844C-B48A-D94C-92A3-D38CD718E60C}" type="pres">
      <dgm:prSet presAssocID="{7BB70585-E348-472C-90A6-E5496BF23598}" presName="hierChild1" presStyleCnt="0">
        <dgm:presLayoutVars>
          <dgm:chPref val="1"/>
          <dgm:dir/>
          <dgm:animOne val="branch"/>
          <dgm:animLvl val="lvl"/>
          <dgm:resizeHandles/>
        </dgm:presLayoutVars>
      </dgm:prSet>
      <dgm:spPr/>
    </dgm:pt>
    <dgm:pt modelId="{40EF380F-328F-6447-B877-E01419ACF8E1}" type="pres">
      <dgm:prSet presAssocID="{657C3587-E0E7-4E40-868A-95FC6F81D1F5}" presName="hierRoot1" presStyleCnt="0"/>
      <dgm:spPr/>
    </dgm:pt>
    <dgm:pt modelId="{82563B9A-B504-AE42-8E5E-116CA6DD98FB}" type="pres">
      <dgm:prSet presAssocID="{657C3587-E0E7-4E40-868A-95FC6F81D1F5}" presName="composite" presStyleCnt="0"/>
      <dgm:spPr/>
    </dgm:pt>
    <dgm:pt modelId="{15496D37-4BB4-484D-AD2F-6E547A1FAB72}" type="pres">
      <dgm:prSet presAssocID="{657C3587-E0E7-4E40-868A-95FC6F81D1F5}" presName="background" presStyleLbl="node0" presStyleIdx="0" presStyleCnt="3"/>
      <dgm:spPr/>
    </dgm:pt>
    <dgm:pt modelId="{BFF01C92-E203-6241-9E85-157BA34F2721}" type="pres">
      <dgm:prSet presAssocID="{657C3587-E0E7-4E40-868A-95FC6F81D1F5}" presName="text" presStyleLbl="fgAcc0" presStyleIdx="0" presStyleCnt="3">
        <dgm:presLayoutVars>
          <dgm:chPref val="3"/>
        </dgm:presLayoutVars>
      </dgm:prSet>
      <dgm:spPr/>
    </dgm:pt>
    <dgm:pt modelId="{77D0C0EA-AB6C-F540-880A-D45283F65FFF}" type="pres">
      <dgm:prSet presAssocID="{657C3587-E0E7-4E40-868A-95FC6F81D1F5}" presName="hierChild2" presStyleCnt="0"/>
      <dgm:spPr/>
    </dgm:pt>
    <dgm:pt modelId="{05ABDC86-B9CD-C846-8F81-6D610A919A4C}" type="pres">
      <dgm:prSet presAssocID="{A6CBADB9-F9F2-47A8-89F7-B2B00333708D}" presName="hierRoot1" presStyleCnt="0"/>
      <dgm:spPr/>
    </dgm:pt>
    <dgm:pt modelId="{D4C97A98-6462-0344-B9DE-6846F5D44E8D}" type="pres">
      <dgm:prSet presAssocID="{A6CBADB9-F9F2-47A8-89F7-B2B00333708D}" presName="composite" presStyleCnt="0"/>
      <dgm:spPr/>
    </dgm:pt>
    <dgm:pt modelId="{725ABAA1-8511-0949-B73E-0571CE20F894}" type="pres">
      <dgm:prSet presAssocID="{A6CBADB9-F9F2-47A8-89F7-B2B00333708D}" presName="background" presStyleLbl="node0" presStyleIdx="1" presStyleCnt="3"/>
      <dgm:spPr/>
    </dgm:pt>
    <dgm:pt modelId="{F278C22F-9029-0F40-A0EB-D3FD35006793}" type="pres">
      <dgm:prSet presAssocID="{A6CBADB9-F9F2-47A8-89F7-B2B00333708D}" presName="text" presStyleLbl="fgAcc0" presStyleIdx="1" presStyleCnt="3">
        <dgm:presLayoutVars>
          <dgm:chPref val="3"/>
        </dgm:presLayoutVars>
      </dgm:prSet>
      <dgm:spPr/>
    </dgm:pt>
    <dgm:pt modelId="{401DC664-B8AD-C74E-A0AF-3BE80418D30A}" type="pres">
      <dgm:prSet presAssocID="{A6CBADB9-F9F2-47A8-89F7-B2B00333708D}" presName="hierChild2" presStyleCnt="0"/>
      <dgm:spPr/>
    </dgm:pt>
    <dgm:pt modelId="{F2EABA28-49A1-7341-BCF8-1C0FA98E0517}" type="pres">
      <dgm:prSet presAssocID="{49964587-A99A-44EC-98E6-C65D9293CDDE}" presName="hierRoot1" presStyleCnt="0"/>
      <dgm:spPr/>
    </dgm:pt>
    <dgm:pt modelId="{5AFA55DD-652D-DB43-9F07-B7A9842F8796}" type="pres">
      <dgm:prSet presAssocID="{49964587-A99A-44EC-98E6-C65D9293CDDE}" presName="composite" presStyleCnt="0"/>
      <dgm:spPr/>
    </dgm:pt>
    <dgm:pt modelId="{11F8D1CA-55F5-B442-A824-413D0020455F}" type="pres">
      <dgm:prSet presAssocID="{49964587-A99A-44EC-98E6-C65D9293CDDE}" presName="background" presStyleLbl="node0" presStyleIdx="2" presStyleCnt="3"/>
      <dgm:spPr/>
    </dgm:pt>
    <dgm:pt modelId="{7F8D793E-6BF1-D441-AE2C-388ED96768B9}" type="pres">
      <dgm:prSet presAssocID="{49964587-A99A-44EC-98E6-C65D9293CDDE}" presName="text" presStyleLbl="fgAcc0" presStyleIdx="2" presStyleCnt="3">
        <dgm:presLayoutVars>
          <dgm:chPref val="3"/>
        </dgm:presLayoutVars>
      </dgm:prSet>
      <dgm:spPr/>
    </dgm:pt>
    <dgm:pt modelId="{C477FE8D-ACE2-944D-9963-73200C67DFF7}" type="pres">
      <dgm:prSet presAssocID="{49964587-A99A-44EC-98E6-C65D9293CDDE}" presName="hierChild2" presStyleCnt="0"/>
      <dgm:spPr/>
    </dgm:pt>
  </dgm:ptLst>
  <dgm:cxnLst>
    <dgm:cxn modelId="{AA9F000F-D232-4305-806D-ADB7C162A86A}" srcId="{7BB70585-E348-472C-90A6-E5496BF23598}" destId="{657C3587-E0E7-4E40-868A-95FC6F81D1F5}" srcOrd="0" destOrd="0" parTransId="{BD23FCB5-416E-4B8B-9A1A-9335411E61A6}" sibTransId="{F71CD817-D65B-4003-B1E3-7703790DA986}"/>
    <dgm:cxn modelId="{4680DCA8-3E18-4842-8BFD-5BA956494CC0}" type="presOf" srcId="{A6CBADB9-F9F2-47A8-89F7-B2B00333708D}" destId="{F278C22F-9029-0F40-A0EB-D3FD35006793}" srcOrd="0" destOrd="0" presId="urn:microsoft.com/office/officeart/2005/8/layout/hierarchy1"/>
    <dgm:cxn modelId="{E972EBA9-1259-4EAE-B3D6-10AD3F5A1EF7}" srcId="{7BB70585-E348-472C-90A6-E5496BF23598}" destId="{A6CBADB9-F9F2-47A8-89F7-B2B00333708D}" srcOrd="1" destOrd="0" parTransId="{CE8805D3-7D1D-4E72-90C6-DA53071115BE}" sibTransId="{17DC0B9F-4B13-40A2-B524-912EAA1BBB91}"/>
    <dgm:cxn modelId="{31AFF5B9-802C-CF47-B768-406C9904B82A}" type="presOf" srcId="{49964587-A99A-44EC-98E6-C65D9293CDDE}" destId="{7F8D793E-6BF1-D441-AE2C-388ED96768B9}" srcOrd="0" destOrd="0" presId="urn:microsoft.com/office/officeart/2005/8/layout/hierarchy1"/>
    <dgm:cxn modelId="{9FEEF9BD-4D8E-FE45-8A19-8A3DCD511AC4}" type="presOf" srcId="{7BB70585-E348-472C-90A6-E5496BF23598}" destId="{7C5A844C-B48A-D94C-92A3-D38CD718E60C}" srcOrd="0" destOrd="0" presId="urn:microsoft.com/office/officeart/2005/8/layout/hierarchy1"/>
    <dgm:cxn modelId="{45CFDDCF-C7FD-0B44-AB8F-750089AFF195}" type="presOf" srcId="{657C3587-E0E7-4E40-868A-95FC6F81D1F5}" destId="{BFF01C92-E203-6241-9E85-157BA34F2721}" srcOrd="0" destOrd="0" presId="urn:microsoft.com/office/officeart/2005/8/layout/hierarchy1"/>
    <dgm:cxn modelId="{09E3BCE1-9CE8-41B9-8F75-B7A092C53FAC}" srcId="{7BB70585-E348-472C-90A6-E5496BF23598}" destId="{49964587-A99A-44EC-98E6-C65D9293CDDE}" srcOrd="2" destOrd="0" parTransId="{6CE9D0B5-082B-43A2-9AF0-251D962BD8E2}" sibTransId="{7F6E4082-91CE-4475-963E-FE18529EE3A1}"/>
    <dgm:cxn modelId="{97C41A3A-0BAC-7245-8445-055887B3E50D}" type="presParOf" srcId="{7C5A844C-B48A-D94C-92A3-D38CD718E60C}" destId="{40EF380F-328F-6447-B877-E01419ACF8E1}" srcOrd="0" destOrd="0" presId="urn:microsoft.com/office/officeart/2005/8/layout/hierarchy1"/>
    <dgm:cxn modelId="{47F1B0E6-374F-844C-8B58-3973230B62F2}" type="presParOf" srcId="{40EF380F-328F-6447-B877-E01419ACF8E1}" destId="{82563B9A-B504-AE42-8E5E-116CA6DD98FB}" srcOrd="0" destOrd="0" presId="urn:microsoft.com/office/officeart/2005/8/layout/hierarchy1"/>
    <dgm:cxn modelId="{EEB09DFF-7357-FC49-AE92-EC6C138EFBB7}" type="presParOf" srcId="{82563B9A-B504-AE42-8E5E-116CA6DD98FB}" destId="{15496D37-4BB4-484D-AD2F-6E547A1FAB72}" srcOrd="0" destOrd="0" presId="urn:microsoft.com/office/officeart/2005/8/layout/hierarchy1"/>
    <dgm:cxn modelId="{A62C7BCA-5C5C-354C-8ACB-D823718730AC}" type="presParOf" srcId="{82563B9A-B504-AE42-8E5E-116CA6DD98FB}" destId="{BFF01C92-E203-6241-9E85-157BA34F2721}" srcOrd="1" destOrd="0" presId="urn:microsoft.com/office/officeart/2005/8/layout/hierarchy1"/>
    <dgm:cxn modelId="{A9FA7CA3-41C9-FB41-828C-27A1C128015B}" type="presParOf" srcId="{40EF380F-328F-6447-B877-E01419ACF8E1}" destId="{77D0C0EA-AB6C-F540-880A-D45283F65FFF}" srcOrd="1" destOrd="0" presId="urn:microsoft.com/office/officeart/2005/8/layout/hierarchy1"/>
    <dgm:cxn modelId="{0FDAEA61-90D6-6346-8EF8-27F0E7A98CB7}" type="presParOf" srcId="{7C5A844C-B48A-D94C-92A3-D38CD718E60C}" destId="{05ABDC86-B9CD-C846-8F81-6D610A919A4C}" srcOrd="1" destOrd="0" presId="urn:microsoft.com/office/officeart/2005/8/layout/hierarchy1"/>
    <dgm:cxn modelId="{F5F8AEF8-4C37-3948-9757-FB7948387594}" type="presParOf" srcId="{05ABDC86-B9CD-C846-8F81-6D610A919A4C}" destId="{D4C97A98-6462-0344-B9DE-6846F5D44E8D}" srcOrd="0" destOrd="0" presId="urn:microsoft.com/office/officeart/2005/8/layout/hierarchy1"/>
    <dgm:cxn modelId="{BCCAF67D-6DE2-974B-AB25-97D733A32181}" type="presParOf" srcId="{D4C97A98-6462-0344-B9DE-6846F5D44E8D}" destId="{725ABAA1-8511-0949-B73E-0571CE20F894}" srcOrd="0" destOrd="0" presId="urn:microsoft.com/office/officeart/2005/8/layout/hierarchy1"/>
    <dgm:cxn modelId="{1D9A22D1-FD55-8A48-A4A4-D37E2B79D3B7}" type="presParOf" srcId="{D4C97A98-6462-0344-B9DE-6846F5D44E8D}" destId="{F278C22F-9029-0F40-A0EB-D3FD35006793}" srcOrd="1" destOrd="0" presId="urn:microsoft.com/office/officeart/2005/8/layout/hierarchy1"/>
    <dgm:cxn modelId="{1D838516-8342-4646-B5CB-D88BF6FD7DAA}" type="presParOf" srcId="{05ABDC86-B9CD-C846-8F81-6D610A919A4C}" destId="{401DC664-B8AD-C74E-A0AF-3BE80418D30A}" srcOrd="1" destOrd="0" presId="urn:microsoft.com/office/officeart/2005/8/layout/hierarchy1"/>
    <dgm:cxn modelId="{B08A9DAC-13CF-AA4F-B884-26BE9E3F91A5}" type="presParOf" srcId="{7C5A844C-B48A-D94C-92A3-D38CD718E60C}" destId="{F2EABA28-49A1-7341-BCF8-1C0FA98E0517}" srcOrd="2" destOrd="0" presId="urn:microsoft.com/office/officeart/2005/8/layout/hierarchy1"/>
    <dgm:cxn modelId="{04A806B8-3807-6F47-8C9D-AA5109858B31}" type="presParOf" srcId="{F2EABA28-49A1-7341-BCF8-1C0FA98E0517}" destId="{5AFA55DD-652D-DB43-9F07-B7A9842F8796}" srcOrd="0" destOrd="0" presId="urn:microsoft.com/office/officeart/2005/8/layout/hierarchy1"/>
    <dgm:cxn modelId="{3F42124E-5683-2A49-B091-ADCD3E70A1C9}" type="presParOf" srcId="{5AFA55DD-652D-DB43-9F07-B7A9842F8796}" destId="{11F8D1CA-55F5-B442-A824-413D0020455F}" srcOrd="0" destOrd="0" presId="urn:microsoft.com/office/officeart/2005/8/layout/hierarchy1"/>
    <dgm:cxn modelId="{3845961E-B5A9-6C47-A612-60B3067A4B56}" type="presParOf" srcId="{5AFA55DD-652D-DB43-9F07-B7A9842F8796}" destId="{7F8D793E-6BF1-D441-AE2C-388ED96768B9}" srcOrd="1" destOrd="0" presId="urn:microsoft.com/office/officeart/2005/8/layout/hierarchy1"/>
    <dgm:cxn modelId="{C8733659-E026-C24B-A1B8-323311775E9A}" type="presParOf" srcId="{F2EABA28-49A1-7341-BCF8-1C0FA98E0517}" destId="{C477FE8D-ACE2-944D-9963-73200C67DFF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9A6B5-0D0F-504D-A00F-F26C144FB031}">
      <dsp:nvSpPr>
        <dsp:cNvPr id="0" name=""/>
        <dsp:cNvSpPr/>
      </dsp:nvSpPr>
      <dsp:spPr>
        <a:xfrm>
          <a:off x="1842906" y="1609767"/>
          <a:ext cx="1699849" cy="1699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AU" sz="2900" b="1" kern="1200" baseline="0"/>
            <a:t>Two main types: </a:t>
          </a:r>
          <a:endParaRPr lang="en-AU" sz="2900" kern="1200"/>
        </a:p>
      </dsp:txBody>
      <dsp:txXfrm>
        <a:off x="2091843" y="1858704"/>
        <a:ext cx="1201975" cy="1201975"/>
      </dsp:txXfrm>
    </dsp:sp>
    <dsp:sp modelId="{CA33A1AB-936A-BA44-BBE9-6239400DF7B5}">
      <dsp:nvSpPr>
        <dsp:cNvPr id="0" name=""/>
        <dsp:cNvSpPr/>
      </dsp:nvSpPr>
      <dsp:spPr>
        <a:xfrm rot="12900000">
          <a:off x="686888" y="1291904"/>
          <a:ext cx="1368214" cy="4844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46847C-5CCC-CF48-8281-AB1820721138}">
      <dsp:nvSpPr>
        <dsp:cNvPr id="0" name=""/>
        <dsp:cNvSpPr/>
      </dsp:nvSpPr>
      <dsp:spPr>
        <a:xfrm>
          <a:off x="3179" y="495802"/>
          <a:ext cx="1614857" cy="12918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AU" sz="1400" b="1" i="0" kern="1200" baseline="0" dirty="0"/>
            <a:t>Sectoral: </a:t>
          </a:r>
          <a:r>
            <a:rPr lang="en-AU" sz="1400" b="0" i="0" kern="1200" baseline="0" dirty="0"/>
            <a:t>broadly apply to a sector, such as fishing or horticulture,</a:t>
          </a:r>
          <a:endParaRPr lang="en-AU" sz="1400" kern="1200" dirty="0"/>
        </a:p>
      </dsp:txBody>
      <dsp:txXfrm>
        <a:off x="41017" y="533640"/>
        <a:ext cx="1539181" cy="1216209"/>
      </dsp:txXfrm>
    </dsp:sp>
    <dsp:sp modelId="{B80DA5AD-9C50-9340-AB30-80155CF41E5E}">
      <dsp:nvSpPr>
        <dsp:cNvPr id="0" name=""/>
        <dsp:cNvSpPr/>
      </dsp:nvSpPr>
      <dsp:spPr>
        <a:xfrm rot="19500000">
          <a:off x="3330560" y="1291904"/>
          <a:ext cx="1368214" cy="4844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B97871-B985-4E40-A035-776BA2DB4FA1}">
      <dsp:nvSpPr>
        <dsp:cNvPr id="0" name=""/>
        <dsp:cNvSpPr/>
      </dsp:nvSpPr>
      <dsp:spPr>
        <a:xfrm>
          <a:off x="3767626" y="495802"/>
          <a:ext cx="1614857" cy="12918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AU" sz="1400" b="1" i="0" kern="1200" baseline="0"/>
            <a:t>Product specific: </a:t>
          </a:r>
          <a:r>
            <a:rPr lang="en-AU" sz="1400" b="0" i="0" kern="1200" baseline="0"/>
            <a:t>concern a high risk product, for example, palm oil</a:t>
          </a:r>
          <a:r>
            <a:rPr lang="en-AU" sz="1400" b="0" i="0" kern="1200" baseline="30000"/>
            <a:t>5</a:t>
          </a:r>
          <a:r>
            <a:rPr lang="en-AU" sz="1400" b="0" i="0" kern="1200" baseline="0"/>
            <a:t> or conflict minerals.</a:t>
          </a:r>
          <a:endParaRPr lang="en-AU" sz="1400" kern="1200"/>
        </a:p>
      </dsp:txBody>
      <dsp:txXfrm>
        <a:off x="3805464" y="533640"/>
        <a:ext cx="1539181" cy="1216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B5868-4ADC-DA43-A791-393301D2FAD6}">
      <dsp:nvSpPr>
        <dsp:cNvPr id="0" name=""/>
        <dsp:cNvSpPr/>
      </dsp:nvSpPr>
      <dsp:spPr>
        <a:xfrm>
          <a:off x="0" y="361586"/>
          <a:ext cx="8617684" cy="4446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b="0" i="0" kern="1200" baseline="0"/>
            <a:t>Difficult to draft </a:t>
          </a:r>
          <a:r>
            <a:rPr lang="en-AU" sz="1900" b="1" i="0" kern="1200" baseline="0"/>
            <a:t>meaningful requirements</a:t>
          </a:r>
          <a:r>
            <a:rPr lang="en-AU" sz="1900" b="0" i="0" kern="1200" baseline="0"/>
            <a:t> for companies in every sector; </a:t>
          </a:r>
          <a:endParaRPr lang="en-AU" sz="1900" kern="1200"/>
        </a:p>
      </dsp:txBody>
      <dsp:txXfrm>
        <a:off x="21704" y="383290"/>
        <a:ext cx="8574276" cy="401192"/>
      </dsp:txXfrm>
    </dsp:sp>
    <dsp:sp modelId="{4C53FB1F-4B14-514D-83EB-04CE091E0A83}">
      <dsp:nvSpPr>
        <dsp:cNvPr id="0" name=""/>
        <dsp:cNvSpPr/>
      </dsp:nvSpPr>
      <dsp:spPr>
        <a:xfrm>
          <a:off x="0" y="869259"/>
          <a:ext cx="8617684" cy="4446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b="0" kern="1200" baseline="0" dirty="0"/>
            <a:t>Can lead to </a:t>
          </a:r>
          <a:r>
            <a:rPr lang="en-AU" sz="1900" b="0" i="0" kern="1200" baseline="0" dirty="0"/>
            <a:t>predominance of </a:t>
          </a:r>
          <a:r>
            <a:rPr lang="en-AU" sz="1900" b="1" i="0" kern="1200" baseline="0" dirty="0"/>
            <a:t>‘tick box’ risk management approaches</a:t>
          </a:r>
          <a:r>
            <a:rPr lang="en-AU" sz="1900" b="0" kern="1200" baseline="0" dirty="0"/>
            <a:t>; </a:t>
          </a:r>
          <a:endParaRPr lang="en-AU" sz="1900" kern="1200" dirty="0"/>
        </a:p>
      </dsp:txBody>
      <dsp:txXfrm>
        <a:off x="21704" y="890963"/>
        <a:ext cx="8574276" cy="401192"/>
      </dsp:txXfrm>
    </dsp:sp>
    <dsp:sp modelId="{D5264DC8-2C0D-994D-B65B-53CBC6A99BAB}">
      <dsp:nvSpPr>
        <dsp:cNvPr id="0" name=""/>
        <dsp:cNvSpPr/>
      </dsp:nvSpPr>
      <dsp:spPr>
        <a:xfrm>
          <a:off x="0" y="1360226"/>
          <a:ext cx="8617684" cy="4446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b="0" i="0" kern="1200" baseline="0" dirty="0"/>
            <a:t>Difficult to </a:t>
          </a:r>
          <a:r>
            <a:rPr lang="en-AU" sz="1900" b="1" i="0" kern="1200" baseline="0" dirty="0"/>
            <a:t>monitor and track implementation and effectiveness</a:t>
          </a:r>
          <a:r>
            <a:rPr lang="en-AU" sz="1900" b="0" i="0" kern="1200" baseline="0" dirty="0"/>
            <a:t> in practice. </a:t>
          </a:r>
          <a:endParaRPr lang="en-AU" sz="1900" kern="1200" dirty="0"/>
        </a:p>
      </dsp:txBody>
      <dsp:txXfrm>
        <a:off x="21704" y="1381930"/>
        <a:ext cx="8574276" cy="401192"/>
      </dsp:txXfrm>
    </dsp:sp>
    <dsp:sp modelId="{FE51DC8A-B605-B641-A939-A533A3140F96}">
      <dsp:nvSpPr>
        <dsp:cNvPr id="0" name=""/>
        <dsp:cNvSpPr/>
      </dsp:nvSpPr>
      <dsp:spPr>
        <a:xfrm>
          <a:off x="0" y="1859546"/>
          <a:ext cx="8617684" cy="4446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b="0" i="0" kern="1200" baseline="0" dirty="0"/>
            <a:t>Can lead to overreliance on social audits</a:t>
          </a:r>
          <a:endParaRPr lang="en-AU" sz="1900" kern="1200" dirty="0"/>
        </a:p>
      </dsp:txBody>
      <dsp:txXfrm>
        <a:off x="21704" y="1881250"/>
        <a:ext cx="8574276" cy="401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B3859-CDA6-4B18-80B5-97C3FBC6B88E}">
      <dsp:nvSpPr>
        <dsp:cNvPr id="0" name=""/>
        <dsp:cNvSpPr/>
      </dsp:nvSpPr>
      <dsp:spPr>
        <a:xfrm>
          <a:off x="0" y="378"/>
          <a:ext cx="8773224" cy="8849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D555A9-C8FA-4C54-894F-3FAA9990B784}">
      <dsp:nvSpPr>
        <dsp:cNvPr id="0" name=""/>
        <dsp:cNvSpPr/>
      </dsp:nvSpPr>
      <dsp:spPr>
        <a:xfrm>
          <a:off x="267683" y="199481"/>
          <a:ext cx="486697" cy="486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E8EC24-D1B6-4278-B232-925247C59E22}">
      <dsp:nvSpPr>
        <dsp:cNvPr id="0" name=""/>
        <dsp:cNvSpPr/>
      </dsp:nvSpPr>
      <dsp:spPr>
        <a:xfrm>
          <a:off x="1022065" y="378"/>
          <a:ext cx="7751158" cy="884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52" tIns="93652" rIns="93652" bIns="93652" numCol="1" spcCol="1270" anchor="ctr" anchorCtr="0">
          <a:noAutofit/>
        </a:bodyPr>
        <a:lstStyle/>
        <a:p>
          <a:pPr marL="0" lvl="0" indent="0" algn="l" defTabSz="755650">
            <a:lnSpc>
              <a:spcPct val="90000"/>
            </a:lnSpc>
            <a:spcBef>
              <a:spcPct val="0"/>
            </a:spcBef>
            <a:spcAft>
              <a:spcPct val="35000"/>
            </a:spcAft>
            <a:buNone/>
          </a:pPr>
          <a:r>
            <a:rPr lang="en-AU" sz="1700" b="0" i="0" kern="1200" dirty="0"/>
            <a:t>Proposed EU Directive on Corporate Sustainability and Due Diligence allows for compliance with sectoral or industry standards, </a:t>
          </a:r>
          <a:endParaRPr lang="en-US" sz="1700" kern="1200" dirty="0"/>
        </a:p>
      </dsp:txBody>
      <dsp:txXfrm>
        <a:off x="1022065" y="378"/>
        <a:ext cx="7751158" cy="884905"/>
      </dsp:txXfrm>
    </dsp:sp>
    <dsp:sp modelId="{527870BF-F834-48AB-9DC7-06321D38044B}">
      <dsp:nvSpPr>
        <dsp:cNvPr id="0" name=""/>
        <dsp:cNvSpPr/>
      </dsp:nvSpPr>
      <dsp:spPr>
        <a:xfrm>
          <a:off x="0" y="1106509"/>
          <a:ext cx="8773224" cy="8849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5C8251-7AF2-4956-B9B9-9CEC8ECB65E1}">
      <dsp:nvSpPr>
        <dsp:cNvPr id="0" name=""/>
        <dsp:cNvSpPr/>
      </dsp:nvSpPr>
      <dsp:spPr>
        <a:xfrm>
          <a:off x="267683" y="1305613"/>
          <a:ext cx="486697" cy="486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8030EF-DD27-431A-A8C8-0B181C4C79D1}">
      <dsp:nvSpPr>
        <dsp:cNvPr id="0" name=""/>
        <dsp:cNvSpPr/>
      </dsp:nvSpPr>
      <dsp:spPr>
        <a:xfrm>
          <a:off x="1022065" y="1106509"/>
          <a:ext cx="7751158" cy="884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52" tIns="93652" rIns="93652" bIns="93652" numCol="1" spcCol="1270" anchor="ctr" anchorCtr="0">
          <a:noAutofit/>
        </a:bodyPr>
        <a:lstStyle/>
        <a:p>
          <a:pPr marL="0" lvl="0" indent="0" algn="l" defTabSz="755650">
            <a:lnSpc>
              <a:spcPct val="90000"/>
            </a:lnSpc>
            <a:spcBef>
              <a:spcPct val="0"/>
            </a:spcBef>
            <a:spcAft>
              <a:spcPct val="35000"/>
            </a:spcAft>
            <a:buNone/>
          </a:pPr>
          <a:r>
            <a:rPr lang="en-AU" sz="1700" b="0" i="0" kern="1200" dirty="0"/>
            <a:t>Dodd-Frank statute requires that HRDD processes undertaken must conform to a nationally or internationally recognized due diligence framework, </a:t>
          </a:r>
          <a:endParaRPr lang="en-US" sz="1700" kern="1200" dirty="0"/>
        </a:p>
      </dsp:txBody>
      <dsp:txXfrm>
        <a:off x="1022065" y="1106509"/>
        <a:ext cx="7751158" cy="884905"/>
      </dsp:txXfrm>
    </dsp:sp>
    <dsp:sp modelId="{E8DEB018-C908-4717-800D-BC0D162EB702}">
      <dsp:nvSpPr>
        <dsp:cNvPr id="0" name=""/>
        <dsp:cNvSpPr/>
      </dsp:nvSpPr>
      <dsp:spPr>
        <a:xfrm>
          <a:off x="0" y="2212641"/>
          <a:ext cx="8773224" cy="8849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C100E7-BC5E-4D1E-B169-010D111E8C34}">
      <dsp:nvSpPr>
        <dsp:cNvPr id="0" name=""/>
        <dsp:cNvSpPr/>
      </dsp:nvSpPr>
      <dsp:spPr>
        <a:xfrm>
          <a:off x="267683" y="2411745"/>
          <a:ext cx="486697" cy="4866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DA3218-8412-4E14-9E2A-BEFD5F1CAE29}">
      <dsp:nvSpPr>
        <dsp:cNvPr id="0" name=""/>
        <dsp:cNvSpPr/>
      </dsp:nvSpPr>
      <dsp:spPr>
        <a:xfrm>
          <a:off x="1022065" y="2212641"/>
          <a:ext cx="7751158" cy="884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52" tIns="93652" rIns="93652" bIns="93652" numCol="1" spcCol="1270" anchor="ctr" anchorCtr="0">
          <a:noAutofit/>
        </a:bodyPr>
        <a:lstStyle/>
        <a:p>
          <a:pPr marL="0" lvl="0" indent="0" algn="l" defTabSz="755650">
            <a:lnSpc>
              <a:spcPct val="90000"/>
            </a:lnSpc>
            <a:spcBef>
              <a:spcPct val="0"/>
            </a:spcBef>
            <a:spcAft>
              <a:spcPct val="35000"/>
            </a:spcAft>
            <a:buNone/>
          </a:pPr>
          <a:r>
            <a:rPr lang="en-AU" sz="1700" b="0" i="0" kern="1200" dirty="0"/>
            <a:t>Dutch IRBC sectoral</a:t>
          </a:r>
          <a:r>
            <a:rPr lang="en-GB" sz="1700" b="0" i="0" kern="1200" dirty="0"/>
            <a:t> agreements required compliance with specific OECD sectoral standards. </a:t>
          </a:r>
          <a:endParaRPr lang="en-US" sz="1700" kern="1200" dirty="0"/>
        </a:p>
      </dsp:txBody>
      <dsp:txXfrm>
        <a:off x="1022065" y="2212641"/>
        <a:ext cx="7751158" cy="8849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81024-AF70-4525-95CA-D5C822449F23}">
      <dsp:nvSpPr>
        <dsp:cNvPr id="0" name=""/>
        <dsp:cNvSpPr/>
      </dsp:nvSpPr>
      <dsp:spPr>
        <a:xfrm>
          <a:off x="0" y="353"/>
          <a:ext cx="8702298" cy="13443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051781-349E-470B-832B-213610EA6CC8}">
      <dsp:nvSpPr>
        <dsp:cNvPr id="0" name=""/>
        <dsp:cNvSpPr/>
      </dsp:nvSpPr>
      <dsp:spPr>
        <a:xfrm>
          <a:off x="406678" y="302841"/>
          <a:ext cx="739414" cy="7394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610BC7-E6D2-47C4-8BB2-9E93A0FF0C06}">
      <dsp:nvSpPr>
        <dsp:cNvPr id="0" name=""/>
        <dsp:cNvSpPr/>
      </dsp:nvSpPr>
      <dsp:spPr>
        <a:xfrm>
          <a:off x="1552771" y="353"/>
          <a:ext cx="7112366" cy="1344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81" tIns="142281" rIns="142281" bIns="142281" numCol="1" spcCol="1270" anchor="ctr" anchorCtr="0">
          <a:noAutofit/>
        </a:bodyPr>
        <a:lstStyle/>
        <a:p>
          <a:pPr marL="0" lvl="0" indent="0" algn="l" defTabSz="622300">
            <a:lnSpc>
              <a:spcPct val="90000"/>
            </a:lnSpc>
            <a:spcBef>
              <a:spcPct val="0"/>
            </a:spcBef>
            <a:spcAft>
              <a:spcPct val="35000"/>
            </a:spcAft>
            <a:buNone/>
          </a:pPr>
          <a:r>
            <a:rPr lang="en-AU" sz="1400" b="0" i="0" kern="1200" baseline="0" dirty="0"/>
            <a:t>Proposed EU Directive on Corporate Sustainability and Due Diligence refers extensively to stakeholder engagement at different stages of HRDD: identifying - article 6(4) prevention - article 7(2)(a); bringing actual adverse impacts to an end - 8(3)(b) &amp; 10(1);</a:t>
          </a:r>
          <a:r>
            <a:rPr lang="en-AU" sz="1400" kern="1200" baseline="0" dirty="0"/>
            <a:t> and provision for</a:t>
          </a:r>
          <a:r>
            <a:rPr lang="en-AU" sz="1400" b="0" i="0" kern="1200" baseline="0" dirty="0"/>
            <a:t> industry schemes and multi-stakeholder initiatives to support the implementation of due diligence and that the Commission, in collaboration with Member States, may issue guidance for assessing the fitness of such schemes.</a:t>
          </a:r>
          <a:endParaRPr lang="en-US" sz="1400" kern="1200" dirty="0"/>
        </a:p>
      </dsp:txBody>
      <dsp:txXfrm>
        <a:off x="1552771" y="353"/>
        <a:ext cx="7112366" cy="1344390"/>
      </dsp:txXfrm>
    </dsp:sp>
    <dsp:sp modelId="{A571858B-457E-4163-A2F4-0627F9CA8B12}">
      <dsp:nvSpPr>
        <dsp:cNvPr id="0" name=""/>
        <dsp:cNvSpPr/>
      </dsp:nvSpPr>
      <dsp:spPr>
        <a:xfrm>
          <a:off x="0" y="1551573"/>
          <a:ext cx="8702298" cy="13443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119B8D-F6F1-4381-93DE-6AE001F07C7E}">
      <dsp:nvSpPr>
        <dsp:cNvPr id="0" name=""/>
        <dsp:cNvSpPr/>
      </dsp:nvSpPr>
      <dsp:spPr>
        <a:xfrm>
          <a:off x="406678" y="1854061"/>
          <a:ext cx="739414" cy="7394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DD83A5-7B94-4DF2-8441-974DB92C31FD}">
      <dsp:nvSpPr>
        <dsp:cNvPr id="0" name=""/>
        <dsp:cNvSpPr/>
      </dsp:nvSpPr>
      <dsp:spPr>
        <a:xfrm>
          <a:off x="1552771" y="1551573"/>
          <a:ext cx="7112366" cy="1344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81" tIns="142281" rIns="142281" bIns="142281" numCol="1" spcCol="1270" anchor="ctr" anchorCtr="0">
          <a:noAutofit/>
        </a:bodyPr>
        <a:lstStyle/>
        <a:p>
          <a:pPr marL="0" lvl="0" indent="0" algn="l" defTabSz="622300">
            <a:lnSpc>
              <a:spcPct val="90000"/>
            </a:lnSpc>
            <a:spcBef>
              <a:spcPct val="0"/>
            </a:spcBef>
            <a:spcAft>
              <a:spcPct val="35000"/>
            </a:spcAft>
            <a:buNone/>
          </a:pPr>
          <a:r>
            <a:rPr lang="en-AU" sz="1400" b="0" i="0" kern="1200" baseline="0"/>
            <a:t>Dutch IRBC sectoral</a:t>
          </a:r>
          <a:r>
            <a:rPr lang="en-GB" sz="1400" b="0" i="0" kern="1200" baseline="0"/>
            <a:t> agreements</a:t>
          </a:r>
          <a:r>
            <a:rPr lang="en-AU" sz="1400" kern="1200" baseline="0"/>
            <a:t> – created by multi-stakeholder bodies. </a:t>
          </a:r>
          <a:endParaRPr lang="en-US" sz="1400" kern="1200"/>
        </a:p>
      </dsp:txBody>
      <dsp:txXfrm>
        <a:off x="1552771" y="1551573"/>
        <a:ext cx="7112366" cy="13443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96D37-4BB4-484D-AD2F-6E547A1FAB72}">
      <dsp:nvSpPr>
        <dsp:cNvPr id="0" name=""/>
        <dsp:cNvSpPr/>
      </dsp:nvSpPr>
      <dsp:spPr>
        <a:xfrm>
          <a:off x="0" y="635313"/>
          <a:ext cx="2467469" cy="15668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FF01C92-E203-6241-9E85-157BA34F2721}">
      <dsp:nvSpPr>
        <dsp:cNvPr id="0" name=""/>
        <dsp:cNvSpPr/>
      </dsp:nvSpPr>
      <dsp:spPr>
        <a:xfrm>
          <a:off x="274163" y="895768"/>
          <a:ext cx="2467469" cy="15668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b="0" i="0" kern="1200" baseline="0" dirty="0"/>
            <a:t>The Dutch textile agreement was tripartite and as such government was one of the signatories to it. The Dutch government supported the agreement by funding an independent body to act as a secretariat.</a:t>
          </a:r>
          <a:endParaRPr lang="en-US" sz="1000" kern="1200" dirty="0"/>
        </a:p>
      </dsp:txBody>
      <dsp:txXfrm>
        <a:off x="320054" y="941659"/>
        <a:ext cx="2375687" cy="1475060"/>
      </dsp:txXfrm>
    </dsp:sp>
    <dsp:sp modelId="{725ABAA1-8511-0949-B73E-0571CE20F894}">
      <dsp:nvSpPr>
        <dsp:cNvPr id="0" name=""/>
        <dsp:cNvSpPr/>
      </dsp:nvSpPr>
      <dsp:spPr>
        <a:xfrm>
          <a:off x="3015795" y="635313"/>
          <a:ext cx="2467469" cy="15668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278C22F-9029-0F40-A0EB-D3FD35006793}">
      <dsp:nvSpPr>
        <dsp:cNvPr id="0" name=""/>
        <dsp:cNvSpPr/>
      </dsp:nvSpPr>
      <dsp:spPr>
        <a:xfrm>
          <a:off x="3289959" y="895768"/>
          <a:ext cx="2467469" cy="15668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b="0" i="0" kern="1200" baseline="0" dirty="0"/>
            <a:t>Proposed EU Directive designates supervisory authorities. Supervisory authorities are expected to implement appropriate checks of how EU importers comply with the EU Regulation, including auditing of records and on-the-spot inspections, and issue notice of remedial action.  </a:t>
          </a:r>
          <a:endParaRPr lang="en-US" sz="1000" kern="1200" dirty="0"/>
        </a:p>
      </dsp:txBody>
      <dsp:txXfrm>
        <a:off x="3335850" y="941659"/>
        <a:ext cx="2375687" cy="1475060"/>
      </dsp:txXfrm>
    </dsp:sp>
    <dsp:sp modelId="{11F8D1CA-55F5-B442-A824-413D0020455F}">
      <dsp:nvSpPr>
        <dsp:cNvPr id="0" name=""/>
        <dsp:cNvSpPr/>
      </dsp:nvSpPr>
      <dsp:spPr>
        <a:xfrm>
          <a:off x="6031591" y="635313"/>
          <a:ext cx="2467469" cy="15668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F8D793E-6BF1-D441-AE2C-388ED96768B9}">
      <dsp:nvSpPr>
        <dsp:cNvPr id="0" name=""/>
        <dsp:cNvSpPr/>
      </dsp:nvSpPr>
      <dsp:spPr>
        <a:xfrm>
          <a:off x="6305754" y="895768"/>
          <a:ext cx="2467469" cy="15668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b="0" i="0" kern="1200" baseline="0"/>
            <a:t>US government’s Uyghur Forced Labor Prevention Act (UFLPA) is supported by government investment in resources to assist companies in supply chain management, and List of Products Produced by Forced or Indentured Child Labor</a:t>
          </a:r>
          <a:r>
            <a:rPr lang="en-AU" sz="1000" b="0" i="0" kern="1200" baseline="30000"/>
            <a:t>66</a:t>
          </a:r>
          <a:r>
            <a:rPr lang="en-AU" sz="1000" b="0" i="0" kern="1200" baseline="0"/>
            <a:t> and the US Department of State’s Responsible Sourcing Tool</a:t>
          </a:r>
          <a:endParaRPr lang="en-US" sz="1000" kern="1200"/>
        </a:p>
      </dsp:txBody>
      <dsp:txXfrm>
        <a:off x="6351645" y="941659"/>
        <a:ext cx="2375687" cy="147506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69C4A591-A458-4822-BC04-83B10B194356}" type="datetimeFigureOut">
              <a:rPr lang="en" smtClean="0"/>
              <a:pPr/>
              <a:t>9/6/2023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0A03F2E6-9F51-4289-953D-B2EF8579062F}" type="slidenum">
              <a:rPr lang="en" smtClean="0"/>
              <a:pPr/>
              <a:t>‹#›</a:t>
            </a:fld>
            <a:endParaRPr lang="en-US" dirty="0"/>
          </a:p>
        </p:txBody>
      </p:sp>
    </p:spTree>
    <p:extLst>
      <p:ext uri="{BB962C8B-B14F-4D97-AF65-F5344CB8AC3E}">
        <p14:creationId xmlns:p14="http://schemas.microsoft.com/office/powerpoint/2010/main" val="2838393133"/>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Arial" panose="020B0604020202020204" pitchFamily="34" charset="0"/>
        <a:ea typeface="+mn-ea"/>
        <a:cs typeface="+mn-cs"/>
      </a:defRPr>
    </a:lvl1pPr>
    <a:lvl2pPr marL="342900" algn="l" defTabSz="685800" rtl="0" eaLnBrk="1" latinLnBrk="0" hangingPunct="1">
      <a:defRPr sz="900" b="0" i="0" kern="1200">
        <a:solidFill>
          <a:schemeClr val="tx1"/>
        </a:solidFill>
        <a:latin typeface="Arial" panose="020B0604020202020204" pitchFamily="34" charset="0"/>
        <a:ea typeface="+mn-ea"/>
        <a:cs typeface="+mn-cs"/>
      </a:defRPr>
    </a:lvl2pPr>
    <a:lvl3pPr marL="685800" algn="l" defTabSz="685800" rtl="0" eaLnBrk="1" latinLnBrk="0" hangingPunct="1">
      <a:defRPr sz="900" b="0" i="0" kern="1200">
        <a:solidFill>
          <a:schemeClr val="tx1"/>
        </a:solidFill>
        <a:latin typeface="Arial" panose="020B0604020202020204" pitchFamily="34" charset="0"/>
        <a:ea typeface="+mn-ea"/>
        <a:cs typeface="+mn-cs"/>
      </a:defRPr>
    </a:lvl3pPr>
    <a:lvl4pPr marL="1028700" algn="l" defTabSz="685800" rtl="0" eaLnBrk="1" latinLnBrk="0" hangingPunct="1">
      <a:defRPr sz="900" b="0" i="0" kern="1200">
        <a:solidFill>
          <a:schemeClr val="tx1"/>
        </a:solidFill>
        <a:latin typeface="Arial" panose="020B0604020202020204" pitchFamily="34" charset="0"/>
        <a:ea typeface="+mn-ea"/>
        <a:cs typeface="+mn-cs"/>
      </a:defRPr>
    </a:lvl4pPr>
    <a:lvl5pPr marL="1371600" algn="l" defTabSz="685800" rtl="0" eaLnBrk="1" latinLnBrk="0" hangingPunct="1">
      <a:defRPr sz="900" b="0" i="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option 1_text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F2C3B5-0EEE-7745-A7B9-592D5689F935}"/>
              </a:ext>
            </a:extLst>
          </p:cNvPr>
          <p:cNvSpPr/>
          <p:nvPr userDrawn="1"/>
        </p:nvSpPr>
        <p:spPr>
          <a:xfrm>
            <a:off x="0" y="0"/>
            <a:ext cx="9144000" cy="5143500"/>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hasCustomPrompt="1"/>
          </p:nvPr>
        </p:nvSpPr>
        <p:spPr>
          <a:xfrm>
            <a:off x="172557" y="230189"/>
            <a:ext cx="8430423" cy="1313530"/>
          </a:xfrm>
        </p:spPr>
        <p:txBody>
          <a:bodyPr anchor="t" anchorCtr="0"/>
          <a:lstStyle>
            <a:lvl1pPr algn="l">
              <a:lnSpc>
                <a:spcPct val="85000"/>
              </a:lnSpc>
              <a:defRPr sz="5400">
                <a:solidFill>
                  <a:schemeClr val="accent2"/>
                </a:solidFill>
              </a:defRPr>
            </a:lvl1pPr>
          </a:lstStyle>
          <a:p>
            <a:r>
              <a:rPr lang="en-GB" noProof="0" dirty="0"/>
              <a:t>Click to edit Project title</a:t>
            </a:r>
          </a:p>
        </p:txBody>
      </p:sp>
      <p:sp>
        <p:nvSpPr>
          <p:cNvPr id="3" name="Subtitle 2"/>
          <p:cNvSpPr>
            <a:spLocks noGrp="1"/>
          </p:cNvSpPr>
          <p:nvPr>
            <p:ph type="subTitle" idx="1" hasCustomPrompt="1"/>
          </p:nvPr>
        </p:nvSpPr>
        <p:spPr>
          <a:xfrm>
            <a:off x="172557" y="1644045"/>
            <a:ext cx="8430423" cy="1056952"/>
          </a:xfrm>
        </p:spPr>
        <p:txBody>
          <a:bodyPr anchor="t" anchorCtr="0"/>
          <a:lstStyle>
            <a:lvl1pPr marL="0" indent="0" algn="l">
              <a:buNone/>
              <a:defRPr sz="27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Subhead</a:t>
            </a:r>
          </a:p>
        </p:txBody>
      </p:sp>
      <p:pic>
        <p:nvPicPr>
          <p:cNvPr id="6" name="Graphic 5">
            <a:extLst>
              <a:ext uri="{FF2B5EF4-FFF2-40B4-BE49-F238E27FC236}">
                <a16:creationId xmlns:a16="http://schemas.microsoft.com/office/drawing/2014/main" id="{5DA21FA2-E392-1B41-A0A7-90CFC9BA4B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358" y="4480348"/>
            <a:ext cx="1260905" cy="562826"/>
          </a:xfrm>
          <a:prstGeom prst="rect">
            <a:avLst/>
          </a:prstGeom>
        </p:spPr>
      </p:pic>
      <p:sp>
        <p:nvSpPr>
          <p:cNvPr id="7" name="TextBox 6">
            <a:extLst>
              <a:ext uri="{FF2B5EF4-FFF2-40B4-BE49-F238E27FC236}">
                <a16:creationId xmlns:a16="http://schemas.microsoft.com/office/drawing/2014/main" id="{AAD35544-392A-4E4D-A137-14755080D317}"/>
              </a:ext>
            </a:extLst>
          </p:cNvPr>
          <p:cNvSpPr txBox="1"/>
          <p:nvPr userDrawn="1"/>
        </p:nvSpPr>
        <p:spPr>
          <a:xfrm>
            <a:off x="7566311" y="4922502"/>
            <a:ext cx="1674047" cy="169277"/>
          </a:xfrm>
          <a:prstGeom prst="rect">
            <a:avLst/>
          </a:prstGeom>
          <a:noFill/>
        </p:spPr>
        <p:txBody>
          <a:bodyPr vert="horz" wrap="square" lIns="0" tIns="45720" rIns="91440" bIns="45720" rtlCol="0" anchor="t" anchorCtr="0">
            <a:spAutoFit/>
          </a:bodyPr>
          <a:lstStyle/>
          <a:p>
            <a:r>
              <a:rPr lang="en-AU" sz="500" b="0" i="0" u="none" strike="noStrike" kern="1200" dirty="0">
                <a:solidFill>
                  <a:schemeClr val="bg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1167502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option 2">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2421092"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013" b="0" i="0" dirty="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245329" y="299902"/>
            <a:ext cx="1930436" cy="994172"/>
          </a:xfrm>
        </p:spPr>
        <p:txBody>
          <a:bodyPr lIns="0"/>
          <a:lstStyle>
            <a:lvl1pPr>
              <a:defRPr sz="2100">
                <a:solidFill>
                  <a:schemeClr val="bg1"/>
                </a:solidFill>
              </a:defRPr>
            </a:lvl1pPr>
          </a:lstStyle>
          <a:p>
            <a:r>
              <a:rPr lang="en-GB" dirty="0"/>
              <a:t>Heading here</a:t>
            </a:r>
            <a:endParaRPr lang="en-US" dirty="0"/>
          </a:p>
        </p:txBody>
      </p:sp>
      <p:sp>
        <p:nvSpPr>
          <p:cNvPr id="20" name="Text Placeholder 3">
            <a:extLst>
              <a:ext uri="{FF2B5EF4-FFF2-40B4-BE49-F238E27FC236}">
                <a16:creationId xmlns:a16="http://schemas.microsoft.com/office/drawing/2014/main" id="{EB78C3AA-166A-6F4E-9E52-DBCB131356D3}"/>
              </a:ext>
            </a:extLst>
          </p:cNvPr>
          <p:cNvSpPr>
            <a:spLocks noGrp="1"/>
          </p:cNvSpPr>
          <p:nvPr>
            <p:ph type="body" sz="quarter" idx="10"/>
          </p:nvPr>
        </p:nvSpPr>
        <p:spPr>
          <a:xfrm>
            <a:off x="2762250" y="1257300"/>
            <a:ext cx="6165056" cy="3323035"/>
          </a:xfrm>
        </p:spPr>
        <p:txBody>
          <a:bodyPr lIns="0"/>
          <a:lstStyle>
            <a:lvl1pPr>
              <a:defRPr b="1"/>
            </a:lvl1pPr>
            <a:lvl2pPr marL="0" indent="0">
              <a:buNone/>
              <a:defRPr/>
            </a:lvl2pPr>
          </a:lstStyle>
          <a:p>
            <a:pPr lvl="0"/>
            <a:r>
              <a:rPr lang="en-GB"/>
              <a:t>Click to edit Master text styles</a:t>
            </a:r>
          </a:p>
          <a:p>
            <a:pPr lvl="1"/>
            <a:r>
              <a:rPr lang="en-GB"/>
              <a:t>Second level</a:t>
            </a:r>
          </a:p>
          <a:p>
            <a:pPr lvl="2"/>
            <a:r>
              <a:rPr lang="en-GB"/>
              <a:t>Third level</a:t>
            </a:r>
          </a:p>
        </p:txBody>
      </p:sp>
      <p:pic>
        <p:nvPicPr>
          <p:cNvPr id="7" name="Graphic 6">
            <a:extLst>
              <a:ext uri="{FF2B5EF4-FFF2-40B4-BE49-F238E27FC236}">
                <a16:creationId xmlns:a16="http://schemas.microsoft.com/office/drawing/2014/main" id="{B787F3F3-3E70-BE46-8E48-0F67DBAD9B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Tree>
    <p:extLst>
      <p:ext uri="{BB962C8B-B14F-4D97-AF65-F5344CB8AC3E}">
        <p14:creationId xmlns:p14="http://schemas.microsoft.com/office/powerpoint/2010/main" val="360416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option 3">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2421092"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chemeClr val="accent2"/>
          </a:solidFill>
        </p:spPr>
        <p:txBody>
          <a:bodyPr wrap="square" lIns="0" tIns="0" rIns="0" bIns="0" rtlCol="0"/>
          <a:lstStyle/>
          <a:p>
            <a:endParaRPr sz="1013" b="0" i="0" dirty="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chemeClr val="tx1"/>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245329" y="299902"/>
            <a:ext cx="1930436" cy="994172"/>
          </a:xfrm>
        </p:spPr>
        <p:txBody>
          <a:bodyPr lIns="0"/>
          <a:lstStyle>
            <a:lvl1pPr>
              <a:defRPr sz="2100">
                <a:solidFill>
                  <a:schemeClr val="bg1"/>
                </a:solidFill>
              </a:defRPr>
            </a:lvl1pPr>
          </a:lstStyle>
          <a:p>
            <a:r>
              <a:rPr lang="en-GB" dirty="0"/>
              <a:t>Heading here</a:t>
            </a:r>
            <a:endParaRPr lang="en-US" dirty="0"/>
          </a:p>
        </p:txBody>
      </p:sp>
      <p:pic>
        <p:nvPicPr>
          <p:cNvPr id="7" name="Graphic 6">
            <a:extLst>
              <a:ext uri="{FF2B5EF4-FFF2-40B4-BE49-F238E27FC236}">
                <a16:creationId xmlns:a16="http://schemas.microsoft.com/office/drawing/2014/main" id="{C1BACC56-8574-434D-BF1B-7A7AF81B14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10" name="Text Placeholder 3">
            <a:extLst>
              <a:ext uri="{FF2B5EF4-FFF2-40B4-BE49-F238E27FC236}">
                <a16:creationId xmlns:a16="http://schemas.microsoft.com/office/drawing/2014/main" id="{CBAFD139-1039-4E45-9B01-6D19991FBAD2}"/>
              </a:ext>
            </a:extLst>
          </p:cNvPr>
          <p:cNvSpPr>
            <a:spLocks noGrp="1"/>
          </p:cNvSpPr>
          <p:nvPr>
            <p:ph type="body" sz="quarter" idx="10"/>
          </p:nvPr>
        </p:nvSpPr>
        <p:spPr>
          <a:xfrm>
            <a:off x="2762250" y="1257300"/>
            <a:ext cx="6165056" cy="3323035"/>
          </a:xfrm>
        </p:spPr>
        <p:txBody>
          <a:bodyPr lIns="0"/>
          <a:lstStyle>
            <a:lvl1pPr>
              <a:defRPr b="1"/>
            </a:lvl1pPr>
            <a:lvl2pPr marL="257175" indent="-257175">
              <a:buFont typeface="Wingdings" pitchFamily="2" charset="2"/>
              <a:buChar char="§"/>
              <a:defRPr/>
            </a:lvl2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498829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image_option 1">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389B6B7A-C2B8-BA4D-ABD2-4BE87C2CAB4F}"/>
              </a:ext>
            </a:extLst>
          </p:cNvPr>
          <p:cNvSpPr>
            <a:spLocks noGrp="1"/>
          </p:cNvSpPr>
          <p:nvPr>
            <p:ph type="pic" sz="quarter" idx="11" hasCustomPrompt="1"/>
          </p:nvPr>
        </p:nvSpPr>
        <p:spPr>
          <a:xfrm>
            <a:off x="2421091" y="0"/>
            <a:ext cx="6722909" cy="5143500"/>
          </a:xfrm>
        </p:spPr>
        <p:txBody>
          <a:bodyPr anchor="ctr"/>
          <a:lstStyle>
            <a:lvl1pPr algn="ctr">
              <a:defRPr/>
            </a:lvl1pPr>
          </a:lstStyle>
          <a:p>
            <a:r>
              <a:rPr lang="en-US" dirty="0"/>
              <a:t>Insert image</a:t>
            </a:r>
          </a:p>
        </p:txBody>
      </p:sp>
      <p:sp>
        <p:nvSpPr>
          <p:cNvPr id="8" name="object 2">
            <a:extLst>
              <a:ext uri="{FF2B5EF4-FFF2-40B4-BE49-F238E27FC236}">
                <a16:creationId xmlns:a16="http://schemas.microsoft.com/office/drawing/2014/main" id="{AB63F385-83EE-DF49-B0AA-EEF39BBEF0FF}"/>
              </a:ext>
            </a:extLst>
          </p:cNvPr>
          <p:cNvSpPr/>
          <p:nvPr userDrawn="1"/>
        </p:nvSpPr>
        <p:spPr>
          <a:xfrm>
            <a:off x="0" y="1"/>
            <a:ext cx="2421092"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013" b="0" i="0" dirty="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245329" y="299901"/>
            <a:ext cx="1930436" cy="957094"/>
          </a:xfrm>
        </p:spPr>
        <p:txBody>
          <a:bodyPr lIns="0"/>
          <a:lstStyle>
            <a:lvl1pPr>
              <a:defRPr sz="2100">
                <a:solidFill>
                  <a:schemeClr val="bg1"/>
                </a:solidFill>
              </a:defRPr>
            </a:lvl1pPr>
          </a:lstStyle>
          <a:p>
            <a:r>
              <a:rPr lang="en-GB" dirty="0"/>
              <a:t>Heading here</a:t>
            </a:r>
            <a:endParaRPr lang="en-US" dirty="0"/>
          </a:p>
        </p:txBody>
      </p:sp>
      <p:sp>
        <p:nvSpPr>
          <p:cNvPr id="14" name="Text Placeholder 3">
            <a:extLst>
              <a:ext uri="{FF2B5EF4-FFF2-40B4-BE49-F238E27FC236}">
                <a16:creationId xmlns:a16="http://schemas.microsoft.com/office/drawing/2014/main" id="{AE11BC6D-9111-9A43-BDD3-A8D93FAFAA25}"/>
              </a:ext>
            </a:extLst>
          </p:cNvPr>
          <p:cNvSpPr>
            <a:spLocks noGrp="1"/>
          </p:cNvSpPr>
          <p:nvPr>
            <p:ph type="body" sz="quarter" idx="12"/>
          </p:nvPr>
        </p:nvSpPr>
        <p:spPr>
          <a:xfrm>
            <a:off x="245329" y="1256995"/>
            <a:ext cx="1930435" cy="3424336"/>
          </a:xfrm>
        </p:spPr>
        <p:txBody>
          <a:bodyPr lIns="0"/>
          <a:lstStyle>
            <a:lvl1pPr>
              <a:defRPr lang="en-US" sz="1200" kern="1200" baseline="0" dirty="0">
                <a:solidFill>
                  <a:schemeClr val="bg1"/>
                </a:solidFill>
                <a:latin typeface="+mn-lt"/>
                <a:ea typeface="+mn-ea"/>
                <a:cs typeface="+mn-cs"/>
              </a:defRPr>
            </a:lvl1pPr>
            <a:lvl2pPr>
              <a:defRPr/>
            </a:lvl2pPr>
            <a:lvl3pPr>
              <a:defRPr/>
            </a:lvl3pPr>
            <a:lvl4pPr>
              <a:defRPr/>
            </a:lvl4pPr>
            <a:lvl5pPr>
              <a:defRPr/>
            </a:lvl5pPr>
          </a:lstStyle>
          <a:p>
            <a:pPr marL="0" lvl="0" indent="0" algn="l" defTabSz="685783" rtl="0" eaLnBrk="1" latinLnBrk="0" hangingPunct="1">
              <a:lnSpc>
                <a:spcPct val="100000"/>
              </a:lnSpc>
              <a:spcBef>
                <a:spcPts val="300"/>
              </a:spcBef>
              <a:spcAft>
                <a:spcPts val="300"/>
              </a:spcAft>
              <a:buFont typeface="Arial" panose="020B0604020202020204" pitchFamily="34" charset="0"/>
              <a:buNone/>
            </a:pPr>
            <a:r>
              <a:rPr lang="en-GB"/>
              <a:t>Click to edit Master text styles</a:t>
            </a:r>
          </a:p>
        </p:txBody>
      </p:sp>
    </p:spTree>
    <p:extLst>
      <p:ext uri="{BB962C8B-B14F-4D97-AF65-F5344CB8AC3E}">
        <p14:creationId xmlns:p14="http://schemas.microsoft.com/office/powerpoint/2010/main" val="286381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image_option 2">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389B6B7A-C2B8-BA4D-ABD2-4BE87C2CAB4F}"/>
              </a:ext>
            </a:extLst>
          </p:cNvPr>
          <p:cNvSpPr>
            <a:spLocks noGrp="1"/>
          </p:cNvSpPr>
          <p:nvPr>
            <p:ph type="pic" sz="quarter" idx="11" hasCustomPrompt="1"/>
          </p:nvPr>
        </p:nvSpPr>
        <p:spPr>
          <a:xfrm>
            <a:off x="2421091" y="0"/>
            <a:ext cx="6722909" cy="5143500"/>
          </a:xfrm>
        </p:spPr>
        <p:txBody>
          <a:bodyPr anchor="ctr"/>
          <a:lstStyle>
            <a:lvl1pPr algn="ctr">
              <a:defRPr/>
            </a:lvl1pPr>
          </a:lstStyle>
          <a:p>
            <a:r>
              <a:rPr lang="en-US" dirty="0"/>
              <a:t>Insert image</a:t>
            </a:r>
          </a:p>
        </p:txBody>
      </p:sp>
      <p:sp>
        <p:nvSpPr>
          <p:cNvPr id="8" name="object 2">
            <a:extLst>
              <a:ext uri="{FF2B5EF4-FFF2-40B4-BE49-F238E27FC236}">
                <a16:creationId xmlns:a16="http://schemas.microsoft.com/office/drawing/2014/main" id="{AB63F385-83EE-DF49-B0AA-EEF39BBEF0FF}"/>
              </a:ext>
            </a:extLst>
          </p:cNvPr>
          <p:cNvSpPr/>
          <p:nvPr userDrawn="1"/>
        </p:nvSpPr>
        <p:spPr>
          <a:xfrm>
            <a:off x="0" y="1"/>
            <a:ext cx="2421092"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chemeClr val="accent2"/>
          </a:solidFill>
        </p:spPr>
        <p:txBody>
          <a:bodyPr wrap="square" lIns="0" tIns="0" rIns="0" bIns="0" rtlCol="0"/>
          <a:lstStyle/>
          <a:p>
            <a:endParaRPr sz="1013" b="0" i="0" dirty="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chemeClr val="tx1"/>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245329" y="299901"/>
            <a:ext cx="1930436" cy="957094"/>
          </a:xfrm>
        </p:spPr>
        <p:txBody>
          <a:bodyPr lIns="0"/>
          <a:lstStyle>
            <a:lvl1pPr>
              <a:defRPr sz="2100">
                <a:solidFill>
                  <a:schemeClr val="bg1"/>
                </a:solidFill>
              </a:defRPr>
            </a:lvl1pPr>
          </a:lstStyle>
          <a:p>
            <a:r>
              <a:rPr lang="en-GB" dirty="0"/>
              <a:t>Heading here</a:t>
            </a:r>
            <a:endParaRPr lang="en-US" dirty="0"/>
          </a:p>
        </p:txBody>
      </p:sp>
      <p:sp>
        <p:nvSpPr>
          <p:cNvPr id="4" name="Text Placeholder 3">
            <a:extLst>
              <a:ext uri="{FF2B5EF4-FFF2-40B4-BE49-F238E27FC236}">
                <a16:creationId xmlns:a16="http://schemas.microsoft.com/office/drawing/2014/main" id="{3F9B012C-14A6-A246-9A24-F124CB1A9FC9}"/>
              </a:ext>
            </a:extLst>
          </p:cNvPr>
          <p:cNvSpPr>
            <a:spLocks noGrp="1"/>
          </p:cNvSpPr>
          <p:nvPr>
            <p:ph type="body" sz="quarter" idx="12"/>
          </p:nvPr>
        </p:nvSpPr>
        <p:spPr>
          <a:xfrm>
            <a:off x="245329" y="1256995"/>
            <a:ext cx="1930435" cy="3424336"/>
          </a:xfrm>
        </p:spPr>
        <p:txBody>
          <a:bodyPr lIns="0"/>
          <a:lstStyle>
            <a:lvl1pPr>
              <a:defRPr lang="en-US" sz="1200" kern="1200" baseline="0" dirty="0">
                <a:solidFill>
                  <a:schemeClr val="bg1"/>
                </a:solidFill>
                <a:latin typeface="+mn-lt"/>
                <a:ea typeface="+mn-ea"/>
                <a:cs typeface="+mn-cs"/>
              </a:defRPr>
            </a:lvl1pPr>
            <a:lvl2pPr>
              <a:defRPr/>
            </a:lvl2pPr>
            <a:lvl3pPr>
              <a:defRPr/>
            </a:lvl3pPr>
            <a:lvl4pPr>
              <a:defRPr/>
            </a:lvl4pPr>
            <a:lvl5pPr>
              <a:defRPr/>
            </a:lvl5pPr>
          </a:lstStyle>
          <a:p>
            <a:pPr marL="0" lvl="0" indent="0" algn="l" defTabSz="685783" rtl="0" eaLnBrk="1" latinLnBrk="0" hangingPunct="1">
              <a:lnSpc>
                <a:spcPct val="100000"/>
              </a:lnSpc>
              <a:spcBef>
                <a:spcPts val="300"/>
              </a:spcBef>
              <a:spcAft>
                <a:spcPts val="300"/>
              </a:spcAft>
              <a:buFont typeface="Arial" panose="020B0604020202020204" pitchFamily="34" charset="0"/>
              <a:buNone/>
            </a:pPr>
            <a:r>
              <a:rPr lang="en-GB"/>
              <a:t>Click to edit Master text styles</a:t>
            </a:r>
          </a:p>
        </p:txBody>
      </p:sp>
    </p:spTree>
    <p:extLst>
      <p:ext uri="{BB962C8B-B14F-4D97-AF65-F5344CB8AC3E}">
        <p14:creationId xmlns:p14="http://schemas.microsoft.com/office/powerpoint/2010/main" val="3230886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245329" y="299902"/>
            <a:ext cx="8665025" cy="785439"/>
          </a:xfrm>
        </p:spPr>
        <p:txBody>
          <a:bodyPr lIns="0"/>
          <a:lstStyle>
            <a:lvl1pPr>
              <a:defRPr sz="2700">
                <a:solidFill>
                  <a:schemeClr val="tx1"/>
                </a:solidFill>
              </a:defRPr>
            </a:lvl1pPr>
          </a:lstStyle>
          <a:p>
            <a:r>
              <a:rPr lang="en-GB"/>
              <a:t>Click to edit Master title style</a:t>
            </a:r>
            <a:endParaRPr lang="en-US" dirty="0"/>
          </a:p>
        </p:txBody>
      </p:sp>
      <p:pic>
        <p:nvPicPr>
          <p:cNvPr id="6" name="Graphic 5">
            <a:extLst>
              <a:ext uri="{FF2B5EF4-FFF2-40B4-BE49-F238E27FC236}">
                <a16:creationId xmlns:a16="http://schemas.microsoft.com/office/drawing/2014/main" id="{5E967A21-E4C6-4743-ACC9-BD2F503384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7" name="Picture Placeholder 10">
            <a:extLst>
              <a:ext uri="{FF2B5EF4-FFF2-40B4-BE49-F238E27FC236}">
                <a16:creationId xmlns:a16="http://schemas.microsoft.com/office/drawing/2014/main" id="{8295E6EF-78C3-184E-8D3A-0A68BCEB7FB3}"/>
              </a:ext>
            </a:extLst>
          </p:cNvPr>
          <p:cNvSpPr>
            <a:spLocks noGrp="1"/>
          </p:cNvSpPr>
          <p:nvPr>
            <p:ph type="pic" sz="quarter" idx="13" hasCustomPrompt="1"/>
          </p:nvPr>
        </p:nvSpPr>
        <p:spPr>
          <a:xfrm>
            <a:off x="280988" y="1331226"/>
            <a:ext cx="2658155" cy="2290048"/>
          </a:xfrm>
          <a:prstGeom prst="rect">
            <a:avLst/>
          </a:prstGeom>
          <a:solidFill>
            <a:schemeClr val="bg1">
              <a:lumMod val="95000"/>
            </a:schemeClr>
          </a:solidFill>
          <a:ln>
            <a:noFill/>
          </a:ln>
        </p:spPr>
        <p:txBody>
          <a:bodyPr rtlCol="0">
            <a:normAutofit/>
          </a:bodyPr>
          <a:lstStyle>
            <a:lvl1pPr marL="0" indent="0">
              <a:buNone/>
              <a:defRPr sz="900"/>
            </a:lvl1pPr>
          </a:lstStyle>
          <a:p>
            <a:pPr lvl="0"/>
            <a:r>
              <a:rPr lang="en-GB" noProof="0" dirty="0"/>
              <a:t>Click image icon to add picture</a:t>
            </a:r>
            <a:endParaRPr lang="en-US" noProof="0" dirty="0"/>
          </a:p>
        </p:txBody>
      </p:sp>
      <p:sp>
        <p:nvSpPr>
          <p:cNvPr id="12" name="Text Placeholder 10">
            <a:extLst>
              <a:ext uri="{FF2B5EF4-FFF2-40B4-BE49-F238E27FC236}">
                <a16:creationId xmlns:a16="http://schemas.microsoft.com/office/drawing/2014/main" id="{22E673F1-9DCD-BD4B-9DA0-BD1EBDC6D3D6}"/>
              </a:ext>
            </a:extLst>
          </p:cNvPr>
          <p:cNvSpPr>
            <a:spLocks noGrp="1"/>
          </p:cNvSpPr>
          <p:nvPr>
            <p:ph type="body" sz="quarter" idx="16"/>
          </p:nvPr>
        </p:nvSpPr>
        <p:spPr>
          <a:xfrm>
            <a:off x="280988" y="3771900"/>
            <a:ext cx="2658155" cy="720661"/>
          </a:xfrm>
        </p:spPr>
        <p:txBody>
          <a:bodyPr/>
          <a:lstStyle>
            <a:lvl1pPr>
              <a:defRPr sz="1050"/>
            </a:lvl1pPr>
          </a:lstStyle>
          <a:p>
            <a:pPr lvl="0"/>
            <a:r>
              <a:rPr lang="en-GB"/>
              <a:t>Click to edit Master text styles</a:t>
            </a:r>
          </a:p>
        </p:txBody>
      </p:sp>
      <p:sp>
        <p:nvSpPr>
          <p:cNvPr id="19" name="Picture Placeholder 10">
            <a:extLst>
              <a:ext uri="{FF2B5EF4-FFF2-40B4-BE49-F238E27FC236}">
                <a16:creationId xmlns:a16="http://schemas.microsoft.com/office/drawing/2014/main" id="{10E6100E-909D-ED45-A000-A54CC6F4E215}"/>
              </a:ext>
            </a:extLst>
          </p:cNvPr>
          <p:cNvSpPr>
            <a:spLocks noGrp="1"/>
          </p:cNvSpPr>
          <p:nvPr>
            <p:ph type="pic" sz="quarter" idx="17" hasCustomPrompt="1"/>
          </p:nvPr>
        </p:nvSpPr>
        <p:spPr>
          <a:xfrm>
            <a:off x="3275240" y="1331226"/>
            <a:ext cx="2658155" cy="2290048"/>
          </a:xfrm>
          <a:prstGeom prst="rect">
            <a:avLst/>
          </a:prstGeom>
          <a:solidFill>
            <a:schemeClr val="bg1">
              <a:lumMod val="95000"/>
            </a:schemeClr>
          </a:solidFill>
          <a:ln>
            <a:noFill/>
          </a:ln>
        </p:spPr>
        <p:txBody>
          <a:bodyPr rtlCol="0">
            <a:normAutofit/>
          </a:bodyPr>
          <a:lstStyle>
            <a:lvl1pPr marL="0" indent="0">
              <a:buNone/>
              <a:defRPr sz="900"/>
            </a:lvl1pPr>
          </a:lstStyle>
          <a:p>
            <a:pPr lvl="0"/>
            <a:r>
              <a:rPr lang="en-GB" noProof="0" dirty="0"/>
              <a:t>Click image icon to add picture</a:t>
            </a:r>
            <a:endParaRPr lang="en-US" noProof="0" dirty="0"/>
          </a:p>
        </p:txBody>
      </p:sp>
      <p:sp>
        <p:nvSpPr>
          <p:cNvPr id="20" name="Text Placeholder 10">
            <a:extLst>
              <a:ext uri="{FF2B5EF4-FFF2-40B4-BE49-F238E27FC236}">
                <a16:creationId xmlns:a16="http://schemas.microsoft.com/office/drawing/2014/main" id="{3B3D8BF2-79EB-D84A-8A2E-D9009D44369F}"/>
              </a:ext>
            </a:extLst>
          </p:cNvPr>
          <p:cNvSpPr>
            <a:spLocks noGrp="1"/>
          </p:cNvSpPr>
          <p:nvPr>
            <p:ph type="body" sz="quarter" idx="18"/>
          </p:nvPr>
        </p:nvSpPr>
        <p:spPr>
          <a:xfrm>
            <a:off x="3275240" y="3771900"/>
            <a:ext cx="2658155" cy="720661"/>
          </a:xfrm>
        </p:spPr>
        <p:txBody>
          <a:bodyPr/>
          <a:lstStyle>
            <a:lvl1pPr>
              <a:defRPr sz="1050"/>
            </a:lvl1pPr>
          </a:lstStyle>
          <a:p>
            <a:pPr lvl="0"/>
            <a:r>
              <a:rPr lang="en-GB"/>
              <a:t>Click to edit Master text styles</a:t>
            </a:r>
          </a:p>
        </p:txBody>
      </p:sp>
      <p:sp>
        <p:nvSpPr>
          <p:cNvPr id="21" name="Picture Placeholder 10">
            <a:extLst>
              <a:ext uri="{FF2B5EF4-FFF2-40B4-BE49-F238E27FC236}">
                <a16:creationId xmlns:a16="http://schemas.microsoft.com/office/drawing/2014/main" id="{90EFFE35-D877-BA49-BBE4-5F5DFA8DFCBF}"/>
              </a:ext>
            </a:extLst>
          </p:cNvPr>
          <p:cNvSpPr>
            <a:spLocks noGrp="1"/>
          </p:cNvSpPr>
          <p:nvPr>
            <p:ph type="pic" sz="quarter" idx="19" hasCustomPrompt="1"/>
          </p:nvPr>
        </p:nvSpPr>
        <p:spPr>
          <a:xfrm>
            <a:off x="6269492" y="1331226"/>
            <a:ext cx="2658155" cy="2290048"/>
          </a:xfrm>
          <a:prstGeom prst="rect">
            <a:avLst/>
          </a:prstGeom>
          <a:solidFill>
            <a:schemeClr val="bg1">
              <a:lumMod val="95000"/>
            </a:schemeClr>
          </a:solidFill>
          <a:ln>
            <a:noFill/>
          </a:ln>
        </p:spPr>
        <p:txBody>
          <a:bodyPr rtlCol="0">
            <a:normAutofit/>
          </a:bodyPr>
          <a:lstStyle>
            <a:lvl1pPr marL="0" indent="0">
              <a:buNone/>
              <a:defRPr sz="900"/>
            </a:lvl1pPr>
          </a:lstStyle>
          <a:p>
            <a:pPr lvl="0"/>
            <a:r>
              <a:rPr lang="en-GB" noProof="0" dirty="0"/>
              <a:t>Click image icon to add picture</a:t>
            </a:r>
            <a:endParaRPr lang="en-US" noProof="0" dirty="0"/>
          </a:p>
        </p:txBody>
      </p:sp>
      <p:sp>
        <p:nvSpPr>
          <p:cNvPr id="22" name="Text Placeholder 10">
            <a:extLst>
              <a:ext uri="{FF2B5EF4-FFF2-40B4-BE49-F238E27FC236}">
                <a16:creationId xmlns:a16="http://schemas.microsoft.com/office/drawing/2014/main" id="{A6FAC8FD-639B-DE43-8442-8D0B3FBDAB79}"/>
              </a:ext>
            </a:extLst>
          </p:cNvPr>
          <p:cNvSpPr>
            <a:spLocks noGrp="1"/>
          </p:cNvSpPr>
          <p:nvPr>
            <p:ph type="body" sz="quarter" idx="20"/>
          </p:nvPr>
        </p:nvSpPr>
        <p:spPr>
          <a:xfrm>
            <a:off x="6269492" y="3771900"/>
            <a:ext cx="2658155" cy="720661"/>
          </a:xfrm>
        </p:spPr>
        <p:txBody>
          <a:bodyPr/>
          <a:lstStyle>
            <a:lvl1pPr>
              <a:defRPr sz="1050"/>
            </a:lvl1pPr>
          </a:lstStyle>
          <a:p>
            <a:pPr lvl="0"/>
            <a:r>
              <a:rPr lang="en-GB"/>
              <a:t>Click to edit Master text styles</a:t>
            </a:r>
          </a:p>
        </p:txBody>
      </p:sp>
    </p:spTree>
    <p:extLst>
      <p:ext uri="{BB962C8B-B14F-4D97-AF65-F5344CB8AC3E}">
        <p14:creationId xmlns:p14="http://schemas.microsoft.com/office/powerpoint/2010/main" val="2851872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245329" y="299902"/>
            <a:ext cx="8665025" cy="785439"/>
          </a:xfrm>
        </p:spPr>
        <p:txBody>
          <a:bodyPr lIns="0"/>
          <a:lstStyle>
            <a:lvl1pPr>
              <a:defRPr sz="2700">
                <a:solidFill>
                  <a:schemeClr val="tx1"/>
                </a:solidFill>
              </a:defRPr>
            </a:lvl1pPr>
          </a:lstStyle>
          <a:p>
            <a:r>
              <a:rPr lang="en-GB"/>
              <a:t>Click to edit Master title style</a:t>
            </a:r>
            <a:endParaRPr lang="en-US" dirty="0"/>
          </a:p>
        </p:txBody>
      </p:sp>
      <p:pic>
        <p:nvPicPr>
          <p:cNvPr id="6" name="Graphic 5">
            <a:extLst>
              <a:ext uri="{FF2B5EF4-FFF2-40B4-BE49-F238E27FC236}">
                <a16:creationId xmlns:a16="http://schemas.microsoft.com/office/drawing/2014/main" id="{5E967A21-E4C6-4743-ACC9-BD2F503384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11" name="Chart Placeholder 3">
            <a:extLst>
              <a:ext uri="{FF2B5EF4-FFF2-40B4-BE49-F238E27FC236}">
                <a16:creationId xmlns:a16="http://schemas.microsoft.com/office/drawing/2014/main" id="{F5852E90-9D40-2144-B8BF-8B9A2668693C}"/>
              </a:ext>
            </a:extLst>
          </p:cNvPr>
          <p:cNvSpPr>
            <a:spLocks noGrp="1"/>
          </p:cNvSpPr>
          <p:nvPr>
            <p:ph type="chart" sz="quarter" idx="14"/>
          </p:nvPr>
        </p:nvSpPr>
        <p:spPr>
          <a:xfrm>
            <a:off x="265740" y="1331226"/>
            <a:ext cx="8644613" cy="3089735"/>
          </a:xfrm>
        </p:spPr>
        <p:txBody>
          <a:bodyPr/>
          <a:lstStyle/>
          <a:p>
            <a:r>
              <a:rPr lang="en-GB"/>
              <a:t>Click icon to add chart</a:t>
            </a:r>
            <a:endParaRPr lang="en-AU" dirty="0"/>
          </a:p>
        </p:txBody>
      </p:sp>
    </p:spTree>
    <p:extLst>
      <p:ext uri="{BB962C8B-B14F-4D97-AF65-F5344CB8AC3E}">
        <p14:creationId xmlns:p14="http://schemas.microsoft.com/office/powerpoint/2010/main" val="3916106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245329" y="299902"/>
            <a:ext cx="8665025" cy="785439"/>
          </a:xfrm>
        </p:spPr>
        <p:txBody>
          <a:bodyPr lIns="0"/>
          <a:lstStyle>
            <a:lvl1pPr>
              <a:defRPr sz="2700">
                <a:solidFill>
                  <a:schemeClr val="tx1"/>
                </a:solidFill>
              </a:defRPr>
            </a:lvl1pPr>
          </a:lstStyle>
          <a:p>
            <a:r>
              <a:rPr lang="en-GB"/>
              <a:t>Click to edit Master title style</a:t>
            </a:r>
            <a:endParaRPr lang="en-US" dirty="0"/>
          </a:p>
        </p:txBody>
      </p:sp>
      <p:pic>
        <p:nvPicPr>
          <p:cNvPr id="6" name="Graphic 5">
            <a:extLst>
              <a:ext uri="{FF2B5EF4-FFF2-40B4-BE49-F238E27FC236}">
                <a16:creationId xmlns:a16="http://schemas.microsoft.com/office/drawing/2014/main" id="{5E967A21-E4C6-4743-ACC9-BD2F503384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7" name="Table Placeholder 5">
            <a:extLst>
              <a:ext uri="{FF2B5EF4-FFF2-40B4-BE49-F238E27FC236}">
                <a16:creationId xmlns:a16="http://schemas.microsoft.com/office/drawing/2014/main" id="{DEFAF64F-58A7-6241-B8C3-623736293F2D}"/>
              </a:ext>
            </a:extLst>
          </p:cNvPr>
          <p:cNvSpPr>
            <a:spLocks noGrp="1"/>
          </p:cNvSpPr>
          <p:nvPr>
            <p:ph type="tbl" sz="quarter" idx="12"/>
          </p:nvPr>
        </p:nvSpPr>
        <p:spPr>
          <a:xfrm>
            <a:off x="265739" y="1331226"/>
            <a:ext cx="8644614" cy="3089735"/>
          </a:xfrm>
        </p:spPr>
        <p:txBody>
          <a:bodyPr/>
          <a:lstStyle/>
          <a:p>
            <a:r>
              <a:rPr lang="en-GB"/>
              <a:t>Click icon to add table</a:t>
            </a:r>
            <a:endParaRPr lang="en-US" dirty="0"/>
          </a:p>
        </p:txBody>
      </p:sp>
      <p:sp>
        <p:nvSpPr>
          <p:cNvPr id="10" name="Text Placeholder 9">
            <a:extLst>
              <a:ext uri="{FF2B5EF4-FFF2-40B4-BE49-F238E27FC236}">
                <a16:creationId xmlns:a16="http://schemas.microsoft.com/office/drawing/2014/main" id="{F870B680-A2D2-E94C-B28C-A6E54778C06A}"/>
              </a:ext>
            </a:extLst>
          </p:cNvPr>
          <p:cNvSpPr>
            <a:spLocks noGrp="1"/>
          </p:cNvSpPr>
          <p:nvPr>
            <p:ph type="body" sz="quarter" idx="13"/>
          </p:nvPr>
        </p:nvSpPr>
        <p:spPr>
          <a:xfrm>
            <a:off x="280988" y="4546592"/>
            <a:ext cx="5915025" cy="120254"/>
          </a:xfrm>
        </p:spPr>
        <p:txBody>
          <a:bodyPr/>
          <a:lstStyle>
            <a:lvl1pPr>
              <a:defRPr sz="750"/>
            </a:lvl1pPr>
          </a:lstStyle>
          <a:p>
            <a:pPr lvl="0"/>
            <a:r>
              <a:rPr lang="en-GB"/>
              <a:t>Click to edit Master text styles</a:t>
            </a:r>
          </a:p>
        </p:txBody>
      </p:sp>
    </p:spTree>
    <p:extLst>
      <p:ext uri="{BB962C8B-B14F-4D97-AF65-F5344CB8AC3E}">
        <p14:creationId xmlns:p14="http://schemas.microsoft.com/office/powerpoint/2010/main" val="1485736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_option 1">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9144000"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013" b="0" i="0" dirty="0">
              <a:latin typeface="Arial" panose="020B0604020202020204" pitchFamily="34" charset="0"/>
            </a:endParaRPr>
          </a:p>
        </p:txBody>
      </p:sp>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hasCustomPrompt="1"/>
          </p:nvPr>
        </p:nvSpPr>
        <p:spPr>
          <a:xfrm>
            <a:off x="245329" y="299902"/>
            <a:ext cx="1930436" cy="994172"/>
          </a:xfrm>
        </p:spPr>
        <p:txBody>
          <a:bodyPr lIns="0"/>
          <a:lstStyle>
            <a:lvl1pPr>
              <a:defRPr sz="2100">
                <a:solidFill>
                  <a:schemeClr val="bg1"/>
                </a:solidFill>
              </a:defRPr>
            </a:lvl1pPr>
          </a:lstStyle>
          <a:p>
            <a:r>
              <a:rPr lang="en-GB" dirty="0"/>
              <a:t>Heading</a:t>
            </a:r>
            <a:endParaRPr lang="en-US" dirty="0"/>
          </a:p>
        </p:txBody>
      </p:sp>
      <p:sp>
        <p:nvSpPr>
          <p:cNvPr id="20" name="Text Placeholder 3">
            <a:extLst>
              <a:ext uri="{FF2B5EF4-FFF2-40B4-BE49-F238E27FC236}">
                <a16:creationId xmlns:a16="http://schemas.microsoft.com/office/drawing/2014/main" id="{EB78C3AA-166A-6F4E-9E52-DBCB131356D3}"/>
              </a:ext>
            </a:extLst>
          </p:cNvPr>
          <p:cNvSpPr>
            <a:spLocks noGrp="1"/>
          </p:cNvSpPr>
          <p:nvPr>
            <p:ph type="body" sz="quarter" idx="10"/>
          </p:nvPr>
        </p:nvSpPr>
        <p:spPr>
          <a:xfrm>
            <a:off x="2762250" y="299901"/>
            <a:ext cx="5950354" cy="4280435"/>
          </a:xfrm>
        </p:spPr>
        <p:txBody>
          <a:bodyPr lIns="0"/>
          <a:lstStyle>
            <a:lvl1pPr>
              <a:spcAft>
                <a:spcPts val="1200"/>
              </a:spcAft>
              <a:defRPr sz="2100" b="1">
                <a:solidFill>
                  <a:schemeClr val="bg1"/>
                </a:solidFill>
              </a:defRPr>
            </a:lvl1pPr>
            <a:lvl2pPr marL="0" indent="0">
              <a:buNone/>
              <a:defRPr>
                <a:solidFill>
                  <a:schemeClr val="bg1"/>
                </a:solidFill>
              </a:defRPr>
            </a:lvl2pPr>
            <a:lvl3pPr>
              <a:defRPr>
                <a:solidFill>
                  <a:schemeClr val="bg1"/>
                </a:solidFill>
              </a:defRPr>
            </a:lvl3pPr>
          </a:lstStyle>
          <a:p>
            <a:pPr lvl="0"/>
            <a:r>
              <a:rPr lang="en-GB"/>
              <a:t>Click to edit Master text styles</a:t>
            </a:r>
          </a:p>
          <a:p>
            <a:pPr lvl="1"/>
            <a:r>
              <a:rPr lang="en-GB"/>
              <a:t>Second level</a:t>
            </a:r>
          </a:p>
        </p:txBody>
      </p:sp>
      <p:pic>
        <p:nvPicPr>
          <p:cNvPr id="7" name="Graphic 6">
            <a:extLst>
              <a:ext uri="{FF2B5EF4-FFF2-40B4-BE49-F238E27FC236}">
                <a16:creationId xmlns:a16="http://schemas.microsoft.com/office/drawing/2014/main" id="{1B2A923C-C478-D842-BDF6-F9E91C36FC2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Tree>
    <p:extLst>
      <p:ext uri="{BB962C8B-B14F-4D97-AF65-F5344CB8AC3E}">
        <p14:creationId xmlns:p14="http://schemas.microsoft.com/office/powerpoint/2010/main" val="3795252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_option 2">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9144000"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013" b="0" i="0" dirty="0">
              <a:latin typeface="Arial" panose="020B0604020202020204" pitchFamily="34" charset="0"/>
            </a:endParaRPr>
          </a:p>
        </p:txBody>
      </p:sp>
      <p:sp>
        <p:nvSpPr>
          <p:cNvPr id="20" name="Text Placeholder 3">
            <a:extLst>
              <a:ext uri="{FF2B5EF4-FFF2-40B4-BE49-F238E27FC236}">
                <a16:creationId xmlns:a16="http://schemas.microsoft.com/office/drawing/2014/main" id="{EB78C3AA-166A-6F4E-9E52-DBCB131356D3}"/>
              </a:ext>
            </a:extLst>
          </p:cNvPr>
          <p:cNvSpPr>
            <a:spLocks noGrp="1"/>
          </p:cNvSpPr>
          <p:nvPr>
            <p:ph type="body" sz="quarter" idx="10" hasCustomPrompt="1"/>
          </p:nvPr>
        </p:nvSpPr>
        <p:spPr>
          <a:xfrm>
            <a:off x="233646" y="299901"/>
            <a:ext cx="8478958" cy="4195898"/>
          </a:xfrm>
        </p:spPr>
        <p:txBody>
          <a:bodyPr lIns="0" anchor="ctr" anchorCtr="0"/>
          <a:lstStyle>
            <a:lvl1pPr>
              <a:spcAft>
                <a:spcPts val="1200"/>
              </a:spcAft>
              <a:defRPr sz="3600" b="1">
                <a:solidFill>
                  <a:schemeClr val="bg1"/>
                </a:solidFill>
              </a:defRPr>
            </a:lvl1pPr>
            <a:lvl2pPr marL="0" indent="0">
              <a:buNone/>
              <a:defRPr>
                <a:solidFill>
                  <a:schemeClr val="bg1"/>
                </a:solidFill>
              </a:defRPr>
            </a:lvl2pPr>
            <a:lvl3pPr>
              <a:defRPr>
                <a:solidFill>
                  <a:schemeClr val="bg1"/>
                </a:solidFill>
              </a:defRPr>
            </a:lvl3pPr>
          </a:lstStyle>
          <a:p>
            <a:pPr lvl="0"/>
            <a:r>
              <a:rPr lang="en-GB" dirty="0"/>
              <a:t>Section divider text</a:t>
            </a:r>
          </a:p>
        </p:txBody>
      </p:sp>
      <p:pic>
        <p:nvPicPr>
          <p:cNvPr id="7" name="Graphic 6">
            <a:extLst>
              <a:ext uri="{FF2B5EF4-FFF2-40B4-BE49-F238E27FC236}">
                <a16:creationId xmlns:a16="http://schemas.microsoft.com/office/drawing/2014/main" id="{1B2A923C-C478-D842-BDF6-F9E91C36FC2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Tree>
    <p:extLst>
      <p:ext uri="{BB962C8B-B14F-4D97-AF65-F5344CB8AC3E}">
        <p14:creationId xmlns:p14="http://schemas.microsoft.com/office/powerpoint/2010/main" val="1014664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_option 3">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9144000"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chemeClr val="accent2"/>
          </a:solidFill>
        </p:spPr>
        <p:txBody>
          <a:bodyPr wrap="square" lIns="0" tIns="0" rIns="0" bIns="0" rtlCol="0"/>
          <a:lstStyle/>
          <a:p>
            <a:endParaRPr sz="1013" b="0" i="0" dirty="0">
              <a:latin typeface="Arial" panose="020B0604020202020204" pitchFamily="34" charset="0"/>
            </a:endParaRPr>
          </a:p>
        </p:txBody>
      </p:sp>
      <p:pic>
        <p:nvPicPr>
          <p:cNvPr id="7" name="Graphic 6">
            <a:extLst>
              <a:ext uri="{FF2B5EF4-FFF2-40B4-BE49-F238E27FC236}">
                <a16:creationId xmlns:a16="http://schemas.microsoft.com/office/drawing/2014/main" id="{E701ACE1-B495-DC44-BF21-745EC325F5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10" name="Text Placeholder 3">
            <a:extLst>
              <a:ext uri="{FF2B5EF4-FFF2-40B4-BE49-F238E27FC236}">
                <a16:creationId xmlns:a16="http://schemas.microsoft.com/office/drawing/2014/main" id="{934FEC52-F95C-D149-9811-8FC8F0BE63E0}"/>
              </a:ext>
            </a:extLst>
          </p:cNvPr>
          <p:cNvSpPr>
            <a:spLocks noGrp="1"/>
          </p:cNvSpPr>
          <p:nvPr>
            <p:ph type="body" sz="quarter" idx="10" hasCustomPrompt="1"/>
          </p:nvPr>
        </p:nvSpPr>
        <p:spPr>
          <a:xfrm>
            <a:off x="233646" y="299901"/>
            <a:ext cx="8478958" cy="4195898"/>
          </a:xfrm>
        </p:spPr>
        <p:txBody>
          <a:bodyPr lIns="0" anchor="ctr" anchorCtr="0"/>
          <a:lstStyle>
            <a:lvl1pPr>
              <a:spcAft>
                <a:spcPts val="1200"/>
              </a:spcAft>
              <a:defRPr sz="3600" b="1">
                <a:solidFill>
                  <a:schemeClr val="bg1"/>
                </a:solidFill>
              </a:defRPr>
            </a:lvl1pPr>
            <a:lvl2pPr marL="0" indent="0">
              <a:buNone/>
              <a:defRPr>
                <a:solidFill>
                  <a:schemeClr val="bg1"/>
                </a:solidFill>
              </a:defRPr>
            </a:lvl2pPr>
            <a:lvl3pPr>
              <a:defRPr>
                <a:solidFill>
                  <a:schemeClr val="bg1"/>
                </a:solidFill>
              </a:defRPr>
            </a:lvl3pPr>
          </a:lstStyle>
          <a:p>
            <a:pPr lvl="0"/>
            <a:r>
              <a:rPr lang="en-GB" dirty="0"/>
              <a:t>Section divider text</a:t>
            </a:r>
          </a:p>
        </p:txBody>
      </p:sp>
    </p:spTree>
    <p:extLst>
      <p:ext uri="{BB962C8B-B14F-4D97-AF65-F5344CB8AC3E}">
        <p14:creationId xmlns:p14="http://schemas.microsoft.com/office/powerpoint/2010/main" val="227507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option 2_text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696229-ED0C-CF40-A716-1482E7A51AF3}"/>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hasCustomPrompt="1"/>
          </p:nvPr>
        </p:nvSpPr>
        <p:spPr>
          <a:xfrm>
            <a:off x="172557" y="230189"/>
            <a:ext cx="8066438" cy="1413857"/>
          </a:xfrm>
        </p:spPr>
        <p:txBody>
          <a:bodyPr anchor="t" anchorCtr="0"/>
          <a:lstStyle>
            <a:lvl1pPr algn="l">
              <a:lnSpc>
                <a:spcPct val="85000"/>
              </a:lnSpc>
              <a:defRPr sz="5400">
                <a:solidFill>
                  <a:schemeClr val="bg1"/>
                </a:solidFill>
              </a:defRPr>
            </a:lvl1pPr>
          </a:lstStyle>
          <a:p>
            <a:r>
              <a:rPr lang="en-GB" dirty="0"/>
              <a:t>Click to edit Project title</a:t>
            </a:r>
            <a:endParaRPr lang="en-US" dirty="0"/>
          </a:p>
        </p:txBody>
      </p:sp>
      <p:sp>
        <p:nvSpPr>
          <p:cNvPr id="3" name="Subtitle 2"/>
          <p:cNvSpPr>
            <a:spLocks noGrp="1"/>
          </p:cNvSpPr>
          <p:nvPr>
            <p:ph type="subTitle" idx="1" hasCustomPrompt="1"/>
          </p:nvPr>
        </p:nvSpPr>
        <p:spPr>
          <a:xfrm>
            <a:off x="172557" y="1644045"/>
            <a:ext cx="8066438" cy="1056952"/>
          </a:xfrm>
        </p:spPr>
        <p:txBody>
          <a:bodyPr anchor="t" anchorCtr="0"/>
          <a:lstStyle>
            <a:lvl1pPr marL="0" indent="0" algn="l">
              <a:buNone/>
              <a:defRPr sz="27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Subhead</a:t>
            </a:r>
          </a:p>
        </p:txBody>
      </p:sp>
      <p:pic>
        <p:nvPicPr>
          <p:cNvPr id="6" name="Graphic 5">
            <a:extLst>
              <a:ext uri="{FF2B5EF4-FFF2-40B4-BE49-F238E27FC236}">
                <a16:creationId xmlns:a16="http://schemas.microsoft.com/office/drawing/2014/main" id="{5DA21FA2-E392-1B41-A0A7-90CFC9BA4BEA}"/>
              </a:ext>
            </a:extLst>
          </p:cNvPr>
          <p:cNvPicPr>
            <a:picLocks noChangeAspect="1"/>
          </p:cNvPicPr>
          <p:nvPr userDrawn="1"/>
        </p:nvPicPr>
        <p:blipFill>
          <a:blip r:embed="rId2" cstate="screen">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6358" y="4480347"/>
            <a:ext cx="1260905" cy="562826"/>
          </a:xfrm>
          <a:prstGeom prst="rect">
            <a:avLst/>
          </a:prstGeom>
        </p:spPr>
      </p:pic>
      <p:sp>
        <p:nvSpPr>
          <p:cNvPr id="8" name="TextBox 7">
            <a:extLst>
              <a:ext uri="{FF2B5EF4-FFF2-40B4-BE49-F238E27FC236}">
                <a16:creationId xmlns:a16="http://schemas.microsoft.com/office/drawing/2014/main" id="{A994BFB8-5006-854E-A03B-65D75E3FA688}"/>
              </a:ext>
            </a:extLst>
          </p:cNvPr>
          <p:cNvSpPr txBox="1"/>
          <p:nvPr userDrawn="1"/>
        </p:nvSpPr>
        <p:spPr>
          <a:xfrm>
            <a:off x="7566311" y="4922502"/>
            <a:ext cx="1674047" cy="169277"/>
          </a:xfrm>
          <a:prstGeom prst="rect">
            <a:avLst/>
          </a:prstGeom>
          <a:noFill/>
        </p:spPr>
        <p:txBody>
          <a:bodyPr vert="horz" wrap="square" lIns="0" tIns="45720" rIns="91440" bIns="45720" rtlCol="0" anchor="t" anchorCtr="0">
            <a:spAutoFit/>
          </a:bodyPr>
          <a:lstStyle/>
          <a:p>
            <a:r>
              <a:rPr lang="en-AU" sz="500" b="0" i="0" u="none" strike="noStrike" kern="1200" dirty="0">
                <a:solidFill>
                  <a:schemeClr val="bg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3283297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B63F385-83EE-DF49-B0AA-EEF39BBEF0FF}"/>
              </a:ext>
            </a:extLst>
          </p:cNvPr>
          <p:cNvSpPr/>
          <p:nvPr userDrawn="1"/>
        </p:nvSpPr>
        <p:spPr>
          <a:xfrm>
            <a:off x="0" y="1"/>
            <a:ext cx="9144000" cy="5143500"/>
          </a:xfrm>
          <a:custGeom>
            <a:avLst/>
            <a:gdLst/>
            <a:ahLst/>
            <a:cxnLst/>
            <a:rect l="l" t="t" r="r" b="b"/>
            <a:pathLst>
              <a:path w="4796155" h="11308715">
                <a:moveTo>
                  <a:pt x="4795665" y="0"/>
                </a:moveTo>
                <a:lnTo>
                  <a:pt x="0" y="0"/>
                </a:lnTo>
                <a:lnTo>
                  <a:pt x="0" y="11308556"/>
                </a:lnTo>
                <a:lnTo>
                  <a:pt x="4795665" y="11308556"/>
                </a:lnTo>
                <a:lnTo>
                  <a:pt x="4795665" y="0"/>
                </a:lnTo>
                <a:close/>
              </a:path>
            </a:pathLst>
          </a:custGeom>
          <a:solidFill>
            <a:srgbClr val="000054"/>
          </a:solidFill>
        </p:spPr>
        <p:txBody>
          <a:bodyPr wrap="square" lIns="0" tIns="0" rIns="0" bIns="0" rtlCol="0"/>
          <a:lstStyle/>
          <a:p>
            <a:endParaRPr sz="1013" b="0" i="0" dirty="0">
              <a:latin typeface="Arial" panose="020B0604020202020204" pitchFamily="34" charset="0"/>
            </a:endParaRPr>
          </a:p>
        </p:txBody>
      </p:sp>
      <p:pic>
        <p:nvPicPr>
          <p:cNvPr id="5" name="Graphic 4">
            <a:extLst>
              <a:ext uri="{FF2B5EF4-FFF2-40B4-BE49-F238E27FC236}">
                <a16:creationId xmlns:a16="http://schemas.microsoft.com/office/drawing/2014/main" id="{38CF9814-E9AB-354F-993C-E750008263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60737" y="4480348"/>
            <a:ext cx="1260905" cy="562826"/>
          </a:xfrm>
          <a:prstGeom prst="rect">
            <a:avLst/>
          </a:prstGeom>
        </p:spPr>
      </p:pic>
      <p:sp>
        <p:nvSpPr>
          <p:cNvPr id="6" name="Title 1">
            <a:extLst>
              <a:ext uri="{FF2B5EF4-FFF2-40B4-BE49-F238E27FC236}">
                <a16:creationId xmlns:a16="http://schemas.microsoft.com/office/drawing/2014/main" id="{EEC15CCA-163A-5A4D-A3D8-60201F5ED35A}"/>
              </a:ext>
            </a:extLst>
          </p:cNvPr>
          <p:cNvSpPr>
            <a:spLocks noGrp="1"/>
          </p:cNvSpPr>
          <p:nvPr>
            <p:ph type="ctrTitle" hasCustomPrompt="1"/>
          </p:nvPr>
        </p:nvSpPr>
        <p:spPr>
          <a:xfrm>
            <a:off x="172557" y="230189"/>
            <a:ext cx="8430423" cy="1313530"/>
          </a:xfrm>
        </p:spPr>
        <p:txBody>
          <a:bodyPr anchor="t" anchorCtr="0"/>
          <a:lstStyle>
            <a:lvl1pPr algn="l">
              <a:lnSpc>
                <a:spcPct val="85000"/>
              </a:lnSpc>
              <a:defRPr sz="5400">
                <a:solidFill>
                  <a:schemeClr val="accent2"/>
                </a:solidFill>
              </a:defRPr>
            </a:lvl1pPr>
          </a:lstStyle>
          <a:p>
            <a:r>
              <a:rPr lang="en-GB" dirty="0"/>
              <a:t>Thank you</a:t>
            </a:r>
            <a:endParaRPr lang="en-US" dirty="0"/>
          </a:p>
        </p:txBody>
      </p:sp>
      <p:sp>
        <p:nvSpPr>
          <p:cNvPr id="7" name="TextBox 6">
            <a:extLst>
              <a:ext uri="{FF2B5EF4-FFF2-40B4-BE49-F238E27FC236}">
                <a16:creationId xmlns:a16="http://schemas.microsoft.com/office/drawing/2014/main" id="{200C7487-1A71-7543-A67F-98090BC4CC2C}"/>
              </a:ext>
            </a:extLst>
          </p:cNvPr>
          <p:cNvSpPr txBox="1"/>
          <p:nvPr userDrawn="1"/>
        </p:nvSpPr>
        <p:spPr>
          <a:xfrm>
            <a:off x="172557" y="4922502"/>
            <a:ext cx="2073338" cy="169277"/>
          </a:xfrm>
          <a:prstGeom prst="rect">
            <a:avLst/>
          </a:prstGeom>
          <a:noFill/>
        </p:spPr>
        <p:txBody>
          <a:bodyPr vert="horz" wrap="square" lIns="0" tIns="45720" rIns="91440" bIns="45720" rtlCol="0" anchor="t" anchorCtr="0">
            <a:spAutoFit/>
          </a:bodyPr>
          <a:lstStyle/>
          <a:p>
            <a:r>
              <a:rPr lang="en-AU" sz="500" b="0" i="0" u="none" strike="noStrike" kern="1200" dirty="0">
                <a:solidFill>
                  <a:schemeClr val="bg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75991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option 3_with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F2C3B5-0EEE-7745-A7B9-592D5689F935}"/>
              </a:ext>
            </a:extLst>
          </p:cNvPr>
          <p:cNvSpPr/>
          <p:nvPr userDrawn="1"/>
        </p:nvSpPr>
        <p:spPr>
          <a:xfrm>
            <a:off x="0" y="0"/>
            <a:ext cx="4870938" cy="5143500"/>
          </a:xfrm>
          <a:prstGeom prst="rect">
            <a:avLst/>
          </a:prstGeom>
          <a:solidFill>
            <a:srgbClr val="00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Subtitle 2"/>
          <p:cNvSpPr>
            <a:spLocks noGrp="1"/>
          </p:cNvSpPr>
          <p:nvPr>
            <p:ph type="subTitle" idx="1" hasCustomPrompt="1"/>
          </p:nvPr>
        </p:nvSpPr>
        <p:spPr>
          <a:xfrm>
            <a:off x="172557" y="1644045"/>
            <a:ext cx="4399443" cy="1310171"/>
          </a:xfrm>
        </p:spPr>
        <p:txBody>
          <a:bodyPr anchor="t" anchorCtr="0"/>
          <a:lstStyle>
            <a:lvl1pPr marL="0" indent="0" algn="l">
              <a:buNone/>
              <a:defRPr sz="2100" b="1">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Subhead</a:t>
            </a:r>
          </a:p>
        </p:txBody>
      </p:sp>
      <p:pic>
        <p:nvPicPr>
          <p:cNvPr id="6" name="Graphic 5">
            <a:extLst>
              <a:ext uri="{FF2B5EF4-FFF2-40B4-BE49-F238E27FC236}">
                <a16:creationId xmlns:a16="http://schemas.microsoft.com/office/drawing/2014/main" id="{5DA21FA2-E392-1B41-A0A7-90CFC9BA4B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358" y="4480348"/>
            <a:ext cx="1260905" cy="562826"/>
          </a:xfrm>
          <a:prstGeom prst="rect">
            <a:avLst/>
          </a:prstGeom>
        </p:spPr>
      </p:pic>
      <p:sp>
        <p:nvSpPr>
          <p:cNvPr id="9" name="Text Placeholder 3">
            <a:extLst>
              <a:ext uri="{FF2B5EF4-FFF2-40B4-BE49-F238E27FC236}">
                <a16:creationId xmlns:a16="http://schemas.microsoft.com/office/drawing/2014/main" id="{891D0F7C-79A1-4847-8A60-AC7E92D3F8DC}"/>
              </a:ext>
            </a:extLst>
          </p:cNvPr>
          <p:cNvSpPr>
            <a:spLocks noGrp="1"/>
          </p:cNvSpPr>
          <p:nvPr>
            <p:ph type="body" sz="quarter" idx="11" hasCustomPrompt="1"/>
          </p:nvPr>
        </p:nvSpPr>
        <p:spPr>
          <a:xfrm>
            <a:off x="219075" y="702279"/>
            <a:ext cx="4352925" cy="429816"/>
          </a:xfrm>
          <a:solidFill>
            <a:schemeClr val="accent2"/>
          </a:solidFill>
        </p:spPr>
        <p:txBody>
          <a:bodyPr/>
          <a:lstStyle>
            <a:lvl1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1pPr>
            <a:lvl2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2pPr>
            <a:lvl3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3pPr>
            <a:lvl4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4pPr>
            <a:lvl5pPr marL="0" indent="0" algn="l" defTabSz="685783" rtl="0" eaLnBrk="1" latinLnBrk="0" hangingPunct="1">
              <a:lnSpc>
                <a:spcPct val="90000"/>
              </a:lnSpc>
              <a:spcBef>
                <a:spcPct val="0"/>
              </a:spcBef>
              <a:spcAft>
                <a:spcPts val="500"/>
              </a:spcAft>
              <a:buFont typeface="Arial" panose="020B0604020202020204" pitchFamily="34" charset="0"/>
              <a:buNone/>
              <a:defRPr lang="en-US" sz="2700" b="1" kern="1200" baseline="0" dirty="0">
                <a:solidFill>
                  <a:schemeClr val="bg1"/>
                </a:solidFill>
                <a:latin typeface="+mj-lt"/>
                <a:ea typeface="+mj-ea"/>
                <a:cs typeface="+mj-cs"/>
              </a:defRPr>
            </a:lvl5pPr>
          </a:lstStyle>
          <a:p>
            <a:pPr lvl="0"/>
            <a:r>
              <a:rPr lang="en-GB" dirty="0"/>
              <a:t>Project title</a:t>
            </a:r>
            <a:endParaRPr lang="en-US" dirty="0"/>
          </a:p>
        </p:txBody>
      </p:sp>
      <p:sp>
        <p:nvSpPr>
          <p:cNvPr id="11" name="Text Placeholder 3">
            <a:extLst>
              <a:ext uri="{FF2B5EF4-FFF2-40B4-BE49-F238E27FC236}">
                <a16:creationId xmlns:a16="http://schemas.microsoft.com/office/drawing/2014/main" id="{E32C4CC1-402A-1C44-ABC7-0CA4A95DA3D9}"/>
              </a:ext>
            </a:extLst>
          </p:cNvPr>
          <p:cNvSpPr>
            <a:spLocks noGrp="1"/>
          </p:cNvSpPr>
          <p:nvPr>
            <p:ph type="body" sz="quarter" idx="12"/>
          </p:nvPr>
        </p:nvSpPr>
        <p:spPr>
          <a:xfrm>
            <a:off x="219076" y="214082"/>
            <a:ext cx="4352925" cy="429816"/>
          </a:xfrm>
          <a:solidFill>
            <a:schemeClr val="accent2"/>
          </a:solidFill>
        </p:spPr>
        <p:txBody>
          <a:bodyPr/>
          <a:lstStyle>
            <a:lvl1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1pPr>
            <a:lvl2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2pPr>
            <a:lvl3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3pPr>
            <a:lvl4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4pPr>
            <a:lvl5pPr marL="0" indent="0" algn="l" defTabSz="685783" rtl="0" eaLnBrk="1" latinLnBrk="0" hangingPunct="1">
              <a:lnSpc>
                <a:spcPct val="90000"/>
              </a:lnSpc>
              <a:spcBef>
                <a:spcPct val="0"/>
              </a:spcBef>
              <a:spcAft>
                <a:spcPts val="500"/>
              </a:spcAft>
              <a:buFont typeface="Arial" panose="020B0604020202020204" pitchFamily="34" charset="0"/>
              <a:buNone/>
              <a:defRPr lang="en-US" sz="2700" b="1" kern="1200" baseline="0" dirty="0">
                <a:solidFill>
                  <a:schemeClr val="bg1"/>
                </a:solidFill>
                <a:latin typeface="+mj-lt"/>
                <a:ea typeface="+mj-ea"/>
                <a:cs typeface="+mj-cs"/>
              </a:defRPr>
            </a:lvl5pPr>
          </a:lstStyle>
          <a:p>
            <a:pPr lvl="0"/>
            <a:r>
              <a:rPr lang="en-GB"/>
              <a:t>Click to edit Master text styles</a:t>
            </a:r>
          </a:p>
        </p:txBody>
      </p:sp>
      <p:sp>
        <p:nvSpPr>
          <p:cNvPr id="12" name="Picture Placeholder 9">
            <a:extLst>
              <a:ext uri="{FF2B5EF4-FFF2-40B4-BE49-F238E27FC236}">
                <a16:creationId xmlns:a16="http://schemas.microsoft.com/office/drawing/2014/main" id="{D42EB612-735B-1B46-A9E2-EC6C65F3D6C7}"/>
              </a:ext>
            </a:extLst>
          </p:cNvPr>
          <p:cNvSpPr>
            <a:spLocks noGrp="1"/>
          </p:cNvSpPr>
          <p:nvPr>
            <p:ph type="pic" sz="quarter" idx="10" hasCustomPrompt="1"/>
          </p:nvPr>
        </p:nvSpPr>
        <p:spPr>
          <a:xfrm>
            <a:off x="4870939" y="0"/>
            <a:ext cx="4273061" cy="5143500"/>
          </a:xfrm>
        </p:spPr>
        <p:txBody>
          <a:bodyPr anchor="ctr"/>
          <a:lstStyle>
            <a:lvl1pPr algn="ctr">
              <a:defRPr/>
            </a:lvl1pPr>
          </a:lstStyle>
          <a:p>
            <a:r>
              <a:rPr lang="en-US" dirty="0"/>
              <a:t>Click to insert image</a:t>
            </a:r>
          </a:p>
        </p:txBody>
      </p:sp>
      <p:sp>
        <p:nvSpPr>
          <p:cNvPr id="14" name="TextBox 13">
            <a:extLst>
              <a:ext uri="{FF2B5EF4-FFF2-40B4-BE49-F238E27FC236}">
                <a16:creationId xmlns:a16="http://schemas.microsoft.com/office/drawing/2014/main" id="{781F0B9D-BDB2-AE4F-8EAD-C0C1263F14C3}"/>
              </a:ext>
            </a:extLst>
          </p:cNvPr>
          <p:cNvSpPr txBox="1"/>
          <p:nvPr userDrawn="1"/>
        </p:nvSpPr>
        <p:spPr>
          <a:xfrm>
            <a:off x="7566311" y="4922502"/>
            <a:ext cx="1674047" cy="169277"/>
          </a:xfrm>
          <a:prstGeom prst="rect">
            <a:avLst/>
          </a:prstGeom>
          <a:noFill/>
        </p:spPr>
        <p:txBody>
          <a:bodyPr vert="horz" wrap="square" lIns="0" tIns="45720" rIns="91440" bIns="45720" rtlCol="0" anchor="t" anchorCtr="0">
            <a:spAutoFit/>
          </a:bodyPr>
          <a:lstStyle/>
          <a:p>
            <a:r>
              <a:rPr lang="en-AU" sz="500" b="0" i="0" u="none" strike="noStrike" kern="1200" dirty="0">
                <a:solidFill>
                  <a:schemeClr val="tx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2043292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option 4_with image">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565D2C7C-F7B8-3D4E-8FAC-30CE49EDB436}"/>
              </a:ext>
            </a:extLst>
          </p:cNvPr>
          <p:cNvSpPr>
            <a:spLocks noGrp="1"/>
          </p:cNvSpPr>
          <p:nvPr>
            <p:ph type="pic" sz="quarter" idx="10" hasCustomPrompt="1"/>
          </p:nvPr>
        </p:nvSpPr>
        <p:spPr>
          <a:xfrm>
            <a:off x="0" y="0"/>
            <a:ext cx="9144000" cy="5143500"/>
          </a:xfrm>
        </p:spPr>
        <p:txBody>
          <a:bodyPr anchor="ctr"/>
          <a:lstStyle>
            <a:lvl1pPr algn="ctr">
              <a:defRPr/>
            </a:lvl1pPr>
          </a:lstStyle>
          <a:p>
            <a:r>
              <a:rPr lang="en-US" dirty="0"/>
              <a:t>Insert image</a:t>
            </a:r>
          </a:p>
        </p:txBody>
      </p:sp>
      <p:pic>
        <p:nvPicPr>
          <p:cNvPr id="9" name="Graphic 8">
            <a:extLst>
              <a:ext uri="{FF2B5EF4-FFF2-40B4-BE49-F238E27FC236}">
                <a16:creationId xmlns:a16="http://schemas.microsoft.com/office/drawing/2014/main" id="{2E8A5FAF-DCD0-614B-80F8-EFD6BF6FB90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6358" y="4480347"/>
            <a:ext cx="1260905" cy="562826"/>
          </a:xfrm>
          <a:prstGeom prst="rect">
            <a:avLst/>
          </a:prstGeom>
        </p:spPr>
      </p:pic>
      <p:sp>
        <p:nvSpPr>
          <p:cNvPr id="3" name="Subtitle 2"/>
          <p:cNvSpPr>
            <a:spLocks noGrp="1"/>
          </p:cNvSpPr>
          <p:nvPr>
            <p:ph type="subTitle" idx="1"/>
          </p:nvPr>
        </p:nvSpPr>
        <p:spPr>
          <a:xfrm>
            <a:off x="219076" y="214082"/>
            <a:ext cx="4352924" cy="417504"/>
          </a:xfrm>
          <a:solidFill>
            <a:schemeClr val="accent2"/>
          </a:solidFill>
        </p:spPr>
        <p:txBody>
          <a:bodyPr wrap="square" anchor="t" anchorCtr="0"/>
          <a:lstStyle>
            <a:lvl1pPr marL="0" indent="0" algn="l" defTabSz="685783" rtl="0" eaLnBrk="1" latinLnBrk="0" hangingPunct="1">
              <a:lnSpc>
                <a:spcPct val="90000"/>
              </a:lnSpc>
              <a:spcBef>
                <a:spcPct val="0"/>
              </a:spcBef>
              <a:buNone/>
              <a:defRPr lang="en-US" sz="2700" b="1" kern="1200" baseline="0" dirty="0">
                <a:solidFill>
                  <a:schemeClr val="bg1"/>
                </a:solidFill>
                <a:latin typeface="+mj-lt"/>
                <a:ea typeface="+mj-ea"/>
                <a:cs typeface="+mj-cs"/>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a:t>Click to edit Master subtitle style</a:t>
            </a:r>
            <a:endParaRPr lang="en-US" dirty="0"/>
          </a:p>
        </p:txBody>
      </p:sp>
      <p:sp>
        <p:nvSpPr>
          <p:cNvPr id="4" name="Text Placeholder 3">
            <a:extLst>
              <a:ext uri="{FF2B5EF4-FFF2-40B4-BE49-F238E27FC236}">
                <a16:creationId xmlns:a16="http://schemas.microsoft.com/office/drawing/2014/main" id="{760B550C-590C-F644-9EFE-122CA7D731B7}"/>
              </a:ext>
            </a:extLst>
          </p:cNvPr>
          <p:cNvSpPr>
            <a:spLocks noGrp="1"/>
          </p:cNvSpPr>
          <p:nvPr>
            <p:ph type="body" sz="quarter" idx="11" hasCustomPrompt="1"/>
          </p:nvPr>
        </p:nvSpPr>
        <p:spPr>
          <a:xfrm>
            <a:off x="219075" y="702279"/>
            <a:ext cx="4352925" cy="429816"/>
          </a:xfrm>
          <a:solidFill>
            <a:schemeClr val="accent2"/>
          </a:solidFill>
        </p:spPr>
        <p:txBody>
          <a:bodyPr/>
          <a:lstStyle>
            <a:lvl1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1pPr>
            <a:lvl2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2pPr>
            <a:lvl3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3pPr>
            <a:lvl4pPr marL="0" indent="0" algn="l" defTabSz="685783" rtl="0" eaLnBrk="1" latinLnBrk="0" hangingPunct="1">
              <a:lnSpc>
                <a:spcPct val="90000"/>
              </a:lnSpc>
              <a:spcBef>
                <a:spcPct val="0"/>
              </a:spcBef>
              <a:spcAft>
                <a:spcPts val="500"/>
              </a:spcAft>
              <a:buFont typeface="Arial" panose="020B0604020202020204" pitchFamily="34" charset="0"/>
              <a:buNone/>
              <a:defRPr lang="en-GB" sz="2700" b="1" kern="1200" baseline="0" dirty="0" smtClean="0">
                <a:solidFill>
                  <a:schemeClr val="bg1"/>
                </a:solidFill>
                <a:latin typeface="+mj-lt"/>
                <a:ea typeface="+mj-ea"/>
                <a:cs typeface="+mj-cs"/>
              </a:defRPr>
            </a:lvl4pPr>
            <a:lvl5pPr marL="0" indent="0" algn="l" defTabSz="685783" rtl="0" eaLnBrk="1" latinLnBrk="0" hangingPunct="1">
              <a:lnSpc>
                <a:spcPct val="90000"/>
              </a:lnSpc>
              <a:spcBef>
                <a:spcPct val="0"/>
              </a:spcBef>
              <a:spcAft>
                <a:spcPts val="500"/>
              </a:spcAft>
              <a:buFont typeface="Arial" panose="020B0604020202020204" pitchFamily="34" charset="0"/>
              <a:buNone/>
              <a:defRPr lang="en-US" sz="2700" b="1" kern="1200" baseline="0" dirty="0">
                <a:solidFill>
                  <a:schemeClr val="bg1"/>
                </a:solidFill>
                <a:latin typeface="+mj-lt"/>
                <a:ea typeface="+mj-ea"/>
                <a:cs typeface="+mj-cs"/>
              </a:defRPr>
            </a:lvl5pPr>
          </a:lstStyle>
          <a:p>
            <a:pPr lvl="0"/>
            <a:r>
              <a:rPr lang="en-GB" dirty="0"/>
              <a:t>Project title style</a:t>
            </a:r>
            <a:endParaRPr lang="en-US" dirty="0"/>
          </a:p>
        </p:txBody>
      </p:sp>
      <p:sp>
        <p:nvSpPr>
          <p:cNvPr id="8" name="TextBox 7">
            <a:extLst>
              <a:ext uri="{FF2B5EF4-FFF2-40B4-BE49-F238E27FC236}">
                <a16:creationId xmlns:a16="http://schemas.microsoft.com/office/drawing/2014/main" id="{9C3AE239-409C-BB4F-846F-0F3531A514AB}"/>
              </a:ext>
            </a:extLst>
          </p:cNvPr>
          <p:cNvSpPr txBox="1"/>
          <p:nvPr userDrawn="1"/>
        </p:nvSpPr>
        <p:spPr>
          <a:xfrm>
            <a:off x="7566311" y="4922502"/>
            <a:ext cx="1674047" cy="169277"/>
          </a:xfrm>
          <a:prstGeom prst="rect">
            <a:avLst/>
          </a:prstGeom>
          <a:noFill/>
        </p:spPr>
        <p:txBody>
          <a:bodyPr vert="horz" wrap="square" lIns="0" tIns="45720" rIns="91440" bIns="45720" rtlCol="0" anchor="t" anchorCtr="0">
            <a:spAutoFit/>
          </a:bodyPr>
          <a:lstStyle/>
          <a:p>
            <a:r>
              <a:rPr lang="en-AU" sz="500" b="0" i="0" u="none" strike="noStrike" kern="1200" dirty="0">
                <a:solidFill>
                  <a:schemeClr val="tx1"/>
                </a:solidFill>
                <a:effectLst/>
                <a:latin typeface="+mn-lt"/>
                <a:ea typeface="+mn-ea"/>
                <a:cs typeface="+mn-cs"/>
              </a:rPr>
              <a:t>CRICOS provider number: 00122A | RTO Code: 3046</a:t>
            </a:r>
          </a:p>
        </p:txBody>
      </p:sp>
    </p:spTree>
    <p:extLst>
      <p:ext uri="{BB962C8B-B14F-4D97-AF65-F5344CB8AC3E}">
        <p14:creationId xmlns:p14="http://schemas.microsoft.com/office/powerpoint/2010/main" val="3348493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oC_welcom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73321B-6F4E-F041-B9A2-119613738DF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245600" cy="5200650"/>
          </a:xfrm>
          <a:prstGeom prst="rect">
            <a:avLst/>
          </a:prstGeom>
        </p:spPr>
      </p:pic>
      <p:sp>
        <p:nvSpPr>
          <p:cNvPr id="7" name="TextBox 6">
            <a:extLst>
              <a:ext uri="{FF2B5EF4-FFF2-40B4-BE49-F238E27FC236}">
                <a16:creationId xmlns:a16="http://schemas.microsoft.com/office/drawing/2014/main" id="{05B2C5AA-DAA1-2F45-8C2F-EFFCBCE5B582}"/>
              </a:ext>
            </a:extLst>
          </p:cNvPr>
          <p:cNvSpPr txBox="1"/>
          <p:nvPr userDrawn="1"/>
        </p:nvSpPr>
        <p:spPr>
          <a:xfrm>
            <a:off x="2848706" y="2708910"/>
            <a:ext cx="3640016" cy="360099"/>
          </a:xfrm>
          <a:prstGeom prst="rect">
            <a:avLst/>
          </a:prstGeom>
          <a:solidFill>
            <a:schemeClr val="accent2"/>
          </a:solidFill>
        </p:spPr>
        <p:txBody>
          <a:bodyPr vert="horz" wrap="square" lIns="68580" tIns="34290" rIns="68580" bIns="34290" rtlCol="0" anchor="t" anchorCtr="0">
            <a:spAutoFit/>
          </a:bodyPr>
          <a:lstStyle/>
          <a:p>
            <a:pPr marL="0" marR="0" lvl="0" indent="0" algn="l" defTabSz="685783" rtl="0" eaLnBrk="1" fontAlgn="auto" latinLnBrk="0" hangingPunct="1">
              <a:lnSpc>
                <a:spcPct val="90000"/>
              </a:lnSpc>
              <a:spcBef>
                <a:spcPct val="0"/>
              </a:spcBef>
              <a:spcAft>
                <a:spcPts val="500"/>
              </a:spcAft>
              <a:buClrTx/>
              <a:buSzTx/>
              <a:buFont typeface="Arial" panose="020B0604020202020204" pitchFamily="34" charset="0"/>
              <a:buNone/>
              <a:tabLst/>
              <a:defRPr/>
            </a:pPr>
            <a:r>
              <a:rPr lang="en-GB" sz="2100" b="0" kern="1200" baseline="0" dirty="0">
                <a:solidFill>
                  <a:schemeClr val="bg1"/>
                </a:solidFill>
                <a:latin typeface="+mj-lt"/>
                <a:ea typeface="+mj-ea"/>
                <a:cs typeface="+mj-cs"/>
              </a:rPr>
              <a:t>Acknowledgement of Country</a:t>
            </a:r>
            <a:endParaRPr lang="en-US" sz="2100" b="0" kern="1200" baseline="0" dirty="0">
              <a:solidFill>
                <a:schemeClr val="bg1"/>
              </a:solidFill>
              <a:latin typeface="+mj-lt"/>
              <a:ea typeface="+mj-ea"/>
              <a:cs typeface="+mj-cs"/>
            </a:endParaRPr>
          </a:p>
        </p:txBody>
      </p:sp>
      <p:sp>
        <p:nvSpPr>
          <p:cNvPr id="10" name="TextBox 9">
            <a:extLst>
              <a:ext uri="{FF2B5EF4-FFF2-40B4-BE49-F238E27FC236}">
                <a16:creationId xmlns:a16="http://schemas.microsoft.com/office/drawing/2014/main" id="{24DB818C-FF63-D747-A5D3-CAD2E1F61B13}"/>
              </a:ext>
            </a:extLst>
          </p:cNvPr>
          <p:cNvSpPr txBox="1"/>
          <p:nvPr userDrawn="1"/>
        </p:nvSpPr>
        <p:spPr>
          <a:xfrm>
            <a:off x="2764299" y="3153417"/>
            <a:ext cx="5296489" cy="1592744"/>
          </a:xfrm>
          <a:prstGeom prst="rect">
            <a:avLst/>
          </a:prstGeom>
          <a:noFill/>
        </p:spPr>
        <p:txBody>
          <a:bodyPr vert="horz" wrap="square" lIns="68580" tIns="34290" rIns="68580" bIns="34290" rtlCol="0" anchor="t" anchorCtr="0">
            <a:spAutoFit/>
          </a:bodyPr>
          <a:lstStyle/>
          <a:p>
            <a:pPr marL="0" indent="0" algn="l" defTabSz="685783" rtl="0" eaLnBrk="1" latinLnBrk="0" hangingPunct="1">
              <a:lnSpc>
                <a:spcPct val="100000"/>
              </a:lnSpc>
              <a:spcBef>
                <a:spcPts val="300"/>
              </a:spcBef>
              <a:spcAft>
                <a:spcPts val="600"/>
              </a:spcAft>
              <a:buFont typeface="Arial" panose="020B0604020202020204" pitchFamily="34" charset="0"/>
              <a:buNone/>
            </a:pPr>
            <a:r>
              <a:rPr lang="en-US" sz="1200" b="0" kern="1200" baseline="0" dirty="0">
                <a:solidFill>
                  <a:schemeClr val="bg1"/>
                </a:solidFill>
                <a:latin typeface="+mn-lt"/>
                <a:ea typeface="+mn-ea"/>
                <a:cs typeface="+mn-cs"/>
              </a:rPr>
              <a:t>RMIT University acknowledges the people of the </a:t>
            </a:r>
            <a:r>
              <a:rPr lang="en-US" sz="1200" b="0" kern="1200" baseline="0" dirty="0" err="1">
                <a:solidFill>
                  <a:schemeClr val="bg1"/>
                </a:solidFill>
                <a:latin typeface="+mn-lt"/>
                <a:ea typeface="+mn-ea"/>
                <a:cs typeface="+mn-cs"/>
              </a:rPr>
              <a:t>Woi</a:t>
            </a:r>
            <a:r>
              <a:rPr lang="en-US" sz="1200" b="0" kern="1200" baseline="0" dirty="0">
                <a:solidFill>
                  <a:schemeClr val="bg1"/>
                </a:solidFill>
                <a:latin typeface="+mn-lt"/>
                <a:ea typeface="+mn-ea"/>
                <a:cs typeface="+mn-cs"/>
              </a:rPr>
              <a:t> wurrung and </a:t>
            </a:r>
            <a:br>
              <a:rPr lang="en-US" sz="1200" b="0" kern="1200" baseline="0" dirty="0">
                <a:solidFill>
                  <a:schemeClr val="bg1"/>
                </a:solidFill>
                <a:latin typeface="+mn-lt"/>
                <a:ea typeface="+mn-ea"/>
                <a:cs typeface="+mn-cs"/>
              </a:rPr>
            </a:br>
            <a:r>
              <a:rPr lang="en-US" sz="1200" b="0" kern="1200" baseline="0" dirty="0">
                <a:solidFill>
                  <a:schemeClr val="bg1"/>
                </a:solidFill>
                <a:latin typeface="+mn-lt"/>
                <a:ea typeface="+mn-ea"/>
                <a:cs typeface="+mn-cs"/>
              </a:rPr>
              <a:t>Boon wurrung language groups of the eastern Kulin Nation on whose unceded lands we conduct the business of the University. </a:t>
            </a:r>
          </a:p>
          <a:p>
            <a:pPr marL="0" indent="0" algn="l" defTabSz="685783" rtl="0" eaLnBrk="1" latinLnBrk="0" hangingPunct="1">
              <a:lnSpc>
                <a:spcPct val="100000"/>
              </a:lnSpc>
              <a:spcBef>
                <a:spcPts val="300"/>
              </a:spcBef>
              <a:spcAft>
                <a:spcPts val="600"/>
              </a:spcAft>
              <a:buFont typeface="Arial" panose="020B0604020202020204" pitchFamily="34" charset="0"/>
              <a:buNone/>
            </a:pPr>
            <a:r>
              <a:rPr lang="en-US" sz="1200" b="0" kern="1200" baseline="0" dirty="0">
                <a:solidFill>
                  <a:schemeClr val="bg1"/>
                </a:solidFill>
                <a:latin typeface="+mn-lt"/>
                <a:ea typeface="+mn-ea"/>
                <a:cs typeface="+mn-cs"/>
              </a:rPr>
              <a:t>RMIT University respectfully acknowledges their Ancestors and Elders, past and present.</a:t>
            </a:r>
          </a:p>
          <a:p>
            <a:pPr marL="0" indent="0" algn="l" defTabSz="685783" rtl="0" eaLnBrk="1" latinLnBrk="0" hangingPunct="1">
              <a:lnSpc>
                <a:spcPct val="100000"/>
              </a:lnSpc>
              <a:spcBef>
                <a:spcPts val="300"/>
              </a:spcBef>
              <a:spcAft>
                <a:spcPts val="600"/>
              </a:spcAft>
              <a:buFont typeface="Arial" panose="020B0604020202020204" pitchFamily="34" charset="0"/>
              <a:buNone/>
            </a:pPr>
            <a:r>
              <a:rPr lang="en-US" sz="1200" b="0" kern="1200" baseline="0" dirty="0">
                <a:solidFill>
                  <a:schemeClr val="bg1"/>
                </a:solidFill>
                <a:latin typeface="+mn-lt"/>
                <a:ea typeface="+mn-ea"/>
                <a:cs typeface="+mn-cs"/>
              </a:rPr>
              <a:t>RMIT also acknowledges the Traditional Custodians and their Ancestors of the lands and waters across Australia where we conduct our business.</a:t>
            </a:r>
          </a:p>
        </p:txBody>
      </p:sp>
    </p:spTree>
    <p:extLst>
      <p:ext uri="{BB962C8B-B14F-4D97-AF65-F5344CB8AC3E}">
        <p14:creationId xmlns:p14="http://schemas.microsoft.com/office/powerpoint/2010/main" val="397150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oC_additional info">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B3504D-D80A-6C43-8AEA-0D9553EF5920}"/>
              </a:ext>
            </a:extLst>
          </p:cNvPr>
          <p:cNvSpPr txBox="1"/>
          <p:nvPr userDrawn="1"/>
        </p:nvSpPr>
        <p:spPr>
          <a:xfrm>
            <a:off x="334864" y="1052437"/>
            <a:ext cx="4035607" cy="354712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750"/>
              </a:spcBef>
              <a:spcAft>
                <a:spcPts val="750"/>
              </a:spcAft>
              <a:buClr>
                <a:srgbClr val="222160"/>
              </a:buClr>
              <a:buSzTx/>
              <a:buFont typeface="Wingdings" pitchFamily="2" charset="2"/>
              <a:buNone/>
              <a:tabLst/>
              <a:defRPr/>
            </a:pPr>
            <a:r>
              <a:rPr lang="en-AU" sz="1425" b="0" i="0" kern="1200" dirty="0">
                <a:solidFill>
                  <a:schemeClr val="tx1"/>
                </a:solidFill>
                <a:latin typeface="Arial" panose="020B0604020202020204" pitchFamily="34" charset="0"/>
                <a:ea typeface="+mn-ea"/>
                <a:cs typeface="Arial" panose="020B0604020202020204" pitchFamily="34" charset="0"/>
              </a:rPr>
              <a:t>RMIT is committed to redefining its relationship in working with and supporting Aboriginal and Torres Strait Islander </a:t>
            </a:r>
            <a:r>
              <a:rPr lang="en-AU" sz="1425" b="1" i="0" kern="1200" dirty="0">
                <a:solidFill>
                  <a:schemeClr val="tx1"/>
                </a:solidFill>
                <a:latin typeface="Arial" panose="020B0604020202020204" pitchFamily="34" charset="0"/>
                <a:ea typeface="+mn-ea"/>
                <a:cs typeface="Arial" panose="020B0604020202020204" pitchFamily="34" charset="0"/>
              </a:rPr>
              <a:t>self-determination</a:t>
            </a:r>
            <a:r>
              <a:rPr lang="en-AU" sz="1425" b="0" i="0" kern="1200" dirty="0">
                <a:solidFill>
                  <a:schemeClr val="tx1"/>
                </a:solidFill>
                <a:latin typeface="Arial" panose="020B0604020202020204" pitchFamily="34" charset="0"/>
                <a:ea typeface="+mn-ea"/>
                <a:cs typeface="Arial" panose="020B0604020202020204" pitchFamily="34" charset="0"/>
              </a:rPr>
              <a:t>. </a:t>
            </a:r>
          </a:p>
          <a:p>
            <a:pPr marL="0" marR="0" lvl="0" indent="0" algn="l" defTabSz="685800" rtl="0" eaLnBrk="1" fontAlgn="auto" latinLnBrk="0" hangingPunct="1">
              <a:lnSpc>
                <a:spcPct val="100000"/>
              </a:lnSpc>
              <a:spcBef>
                <a:spcPts val="750"/>
              </a:spcBef>
              <a:spcAft>
                <a:spcPts val="750"/>
              </a:spcAft>
              <a:buClr>
                <a:srgbClr val="222160"/>
              </a:buClr>
              <a:buSzTx/>
              <a:buFont typeface="Wingdings" pitchFamily="2" charset="2"/>
              <a:buNone/>
              <a:tabLst/>
              <a:defRPr/>
            </a:pPr>
            <a:r>
              <a:rPr lang="en-AU" sz="1425" b="0" i="0" kern="1200" dirty="0">
                <a:solidFill>
                  <a:schemeClr val="tx1"/>
                </a:solidFill>
                <a:latin typeface="Arial" panose="020B0604020202020204" pitchFamily="34" charset="0"/>
                <a:ea typeface="+mn-ea"/>
                <a:cs typeface="Arial" panose="020B0604020202020204" pitchFamily="34" charset="0"/>
              </a:rPr>
              <a:t>The University’s goal is to achieve lasting transformation by maturing its values, culture, policy and structures in a way that </a:t>
            </a:r>
            <a:r>
              <a:rPr lang="en-AU" sz="1425" b="1" i="0" kern="1200" dirty="0">
                <a:solidFill>
                  <a:schemeClr val="tx1"/>
                </a:solidFill>
                <a:latin typeface="Arial" panose="020B0604020202020204" pitchFamily="34" charset="0"/>
                <a:ea typeface="+mn-ea"/>
                <a:cs typeface="Arial" panose="020B0604020202020204" pitchFamily="34" charset="0"/>
              </a:rPr>
              <a:t>embeds reconciliation</a:t>
            </a:r>
            <a:r>
              <a:rPr lang="en-AU" sz="1425" b="0" i="0" kern="1200" dirty="0">
                <a:solidFill>
                  <a:schemeClr val="tx1"/>
                </a:solidFill>
                <a:latin typeface="Arial" panose="020B0604020202020204" pitchFamily="34" charset="0"/>
                <a:ea typeface="+mn-ea"/>
                <a:cs typeface="Arial" panose="020B0604020202020204" pitchFamily="34" charset="0"/>
              </a:rPr>
              <a:t> in everything we do. </a:t>
            </a:r>
          </a:p>
          <a:p>
            <a:pPr marL="0" marR="0" lvl="0" indent="0" algn="l" defTabSz="685800" rtl="0" eaLnBrk="1" fontAlgn="auto" latinLnBrk="0" hangingPunct="1">
              <a:lnSpc>
                <a:spcPct val="100000"/>
              </a:lnSpc>
              <a:spcBef>
                <a:spcPts val="750"/>
              </a:spcBef>
              <a:spcAft>
                <a:spcPts val="750"/>
              </a:spcAft>
              <a:buClr>
                <a:srgbClr val="222160"/>
              </a:buClr>
              <a:buSzTx/>
              <a:buFont typeface="Wingdings" pitchFamily="2" charset="2"/>
              <a:buNone/>
              <a:tabLst/>
              <a:defRPr/>
            </a:pPr>
            <a:r>
              <a:rPr lang="en-AU" sz="1425" b="0" i="0" kern="1200" dirty="0">
                <a:solidFill>
                  <a:schemeClr val="tx1"/>
                </a:solidFill>
                <a:latin typeface="Arial" panose="020B0604020202020204" pitchFamily="34" charset="0"/>
                <a:ea typeface="+mn-ea"/>
                <a:cs typeface="Arial" panose="020B0604020202020204" pitchFamily="34" charset="0"/>
              </a:rPr>
              <a:t>In line with the principles of </a:t>
            </a:r>
            <a:r>
              <a:rPr lang="en-AU" sz="1425" b="1" i="0" kern="1200" dirty="0" err="1">
                <a:solidFill>
                  <a:schemeClr val="tx1"/>
                </a:solidFill>
                <a:latin typeface="Arial" panose="020B0604020202020204" pitchFamily="34" charset="0"/>
                <a:ea typeface="+mn-ea"/>
                <a:cs typeface="Arial" panose="020B0604020202020204" pitchFamily="34" charset="0"/>
              </a:rPr>
              <a:t>Bundjil</a:t>
            </a:r>
            <a:r>
              <a:rPr lang="en-AU" sz="1425" b="0" i="0" kern="1200" dirty="0">
                <a:solidFill>
                  <a:schemeClr val="tx1"/>
                </a:solidFill>
                <a:latin typeface="Arial" panose="020B0604020202020204" pitchFamily="34" charset="0"/>
                <a:ea typeface="+mn-ea"/>
                <a:cs typeface="Arial" panose="020B0604020202020204" pitchFamily="34" charset="0"/>
              </a:rPr>
              <a:t>, we are changing our ways of 'knowing, working and being' to support sustainable reconciliation and activate a relationship between Indigenous and non-Indigenous staff, students and community. </a:t>
            </a:r>
          </a:p>
          <a:p>
            <a:pPr marL="0" marR="0" lvl="0" indent="0" algn="l" defTabSz="685800" rtl="0" eaLnBrk="1" fontAlgn="auto" latinLnBrk="0" hangingPunct="1">
              <a:lnSpc>
                <a:spcPct val="90000"/>
              </a:lnSpc>
              <a:spcBef>
                <a:spcPts val="750"/>
              </a:spcBef>
              <a:spcAft>
                <a:spcPts val="0"/>
              </a:spcAft>
              <a:buClr>
                <a:srgbClr val="222160"/>
              </a:buClr>
              <a:buSzTx/>
              <a:buFont typeface="Wingdings" pitchFamily="2" charset="2"/>
              <a:buNone/>
              <a:tabLst/>
              <a:defRPr/>
            </a:pPr>
            <a:endParaRPr lang="en-AU" sz="1500" b="0" i="0" kern="1200" dirty="0">
              <a:solidFill>
                <a:schemeClr val="tx1"/>
              </a:solidFill>
              <a:latin typeface="Arial" panose="020B0604020202020204" pitchFamily="34" charset="0"/>
              <a:ea typeface="+mn-ea"/>
              <a:cs typeface="Arial" panose="020B0604020202020204" pitchFamily="34" charset="0"/>
            </a:endParaRPr>
          </a:p>
        </p:txBody>
      </p:sp>
      <p:sp>
        <p:nvSpPr>
          <p:cNvPr id="9" name="Title 4">
            <a:extLst>
              <a:ext uri="{FF2B5EF4-FFF2-40B4-BE49-F238E27FC236}">
                <a16:creationId xmlns:a16="http://schemas.microsoft.com/office/drawing/2014/main" id="{0E1C7BAE-965C-7E42-9A5B-2631428F4E21}"/>
              </a:ext>
            </a:extLst>
          </p:cNvPr>
          <p:cNvSpPr txBox="1">
            <a:spLocks/>
          </p:cNvSpPr>
          <p:nvPr userDrawn="1"/>
        </p:nvSpPr>
        <p:spPr>
          <a:xfrm>
            <a:off x="418719" y="501403"/>
            <a:ext cx="4029957" cy="339324"/>
          </a:xfrm>
          <a:prstGeom prst="rect">
            <a:avLst/>
          </a:prstGeom>
          <a:solidFill>
            <a:schemeClr val="accent2"/>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b="1" i="0" kern="1200">
                <a:solidFill>
                  <a:srgbClr val="E61E2A"/>
                </a:solidFill>
                <a:latin typeface="Museo 700" panose="02000000000000000000" pitchFamily="2" charset="77"/>
                <a:ea typeface="+mj-ea"/>
                <a:cs typeface="+mj-cs"/>
              </a:defRPr>
            </a:lvl1pPr>
          </a:lstStyle>
          <a:p>
            <a:pPr algn="l" defTabSz="685800" rtl="0" eaLnBrk="1" latinLnBrk="0" hangingPunct="1">
              <a:lnSpc>
                <a:spcPct val="90000"/>
              </a:lnSpc>
              <a:spcBef>
                <a:spcPct val="0"/>
              </a:spcBef>
              <a:buNone/>
            </a:pPr>
            <a:r>
              <a:rPr lang="en-AU" sz="2025" b="0" i="0" dirty="0">
                <a:solidFill>
                  <a:schemeClr val="bg1"/>
                </a:solidFill>
                <a:latin typeface="+mj-lt"/>
                <a:ea typeface="+mj-lt"/>
                <a:cs typeface="+mj-lt"/>
              </a:rPr>
              <a:t>Our commitment to Reconciliation</a:t>
            </a:r>
            <a:endParaRPr lang="en-AU" sz="2025" b="0" i="0" kern="1200" dirty="0">
              <a:solidFill>
                <a:schemeClr val="bg1"/>
              </a:solidFill>
              <a:latin typeface="+mj-lt"/>
              <a:ea typeface="+mj-ea"/>
              <a:cs typeface="+mj-cs"/>
            </a:endParaRPr>
          </a:p>
        </p:txBody>
      </p:sp>
      <p:sp>
        <p:nvSpPr>
          <p:cNvPr id="11" name="TextBox 10">
            <a:extLst>
              <a:ext uri="{FF2B5EF4-FFF2-40B4-BE49-F238E27FC236}">
                <a16:creationId xmlns:a16="http://schemas.microsoft.com/office/drawing/2014/main" id="{8C8447A8-B89A-974C-85E4-994501031D27}"/>
              </a:ext>
            </a:extLst>
          </p:cNvPr>
          <p:cNvSpPr txBox="1"/>
          <p:nvPr userDrawn="1"/>
        </p:nvSpPr>
        <p:spPr>
          <a:xfrm>
            <a:off x="4773530" y="3738495"/>
            <a:ext cx="3951957" cy="346249"/>
          </a:xfrm>
          <a:prstGeom prst="rect">
            <a:avLst/>
          </a:prstGeom>
          <a:noFill/>
        </p:spPr>
        <p:txBody>
          <a:bodyPr wrap="square" lIns="0" rtlCol="0">
            <a:spAutoFit/>
          </a:bodyPr>
          <a:lstStyle/>
          <a:p>
            <a:pPr marL="0" marR="0" lvl="0" indent="0" algn="l" defTabSz="685800" rtl="0" eaLnBrk="1" fontAlgn="auto" latinLnBrk="0" hangingPunct="1">
              <a:lnSpc>
                <a:spcPct val="100000"/>
              </a:lnSpc>
              <a:spcBef>
                <a:spcPts val="750"/>
              </a:spcBef>
              <a:spcAft>
                <a:spcPts val="450"/>
              </a:spcAft>
              <a:buClr>
                <a:srgbClr val="222160"/>
              </a:buClr>
              <a:buSzTx/>
              <a:buFont typeface="Wingdings" pitchFamily="2" charset="2"/>
              <a:buNone/>
              <a:tabLst/>
              <a:defRPr/>
            </a:pPr>
            <a:r>
              <a:rPr lang="en-AU" sz="825" b="0" i="0" kern="1200" dirty="0">
                <a:solidFill>
                  <a:schemeClr val="tx1"/>
                </a:solidFill>
                <a:latin typeface="+mn-lt"/>
                <a:ea typeface="+mn-ea"/>
                <a:cs typeface="+mn-cs"/>
              </a:rPr>
              <a:t>In 2018, the </a:t>
            </a:r>
            <a:r>
              <a:rPr lang="en-AU" sz="825" b="0" i="0" kern="1200" dirty="0" err="1">
                <a:solidFill>
                  <a:schemeClr val="tx1"/>
                </a:solidFill>
                <a:latin typeface="+mn-lt"/>
                <a:ea typeface="+mn-ea"/>
                <a:cs typeface="+mn-cs"/>
              </a:rPr>
              <a:t>Wurrunggi</a:t>
            </a:r>
            <a:r>
              <a:rPr lang="en-AU" sz="825" b="0" i="0" kern="1200" dirty="0">
                <a:solidFill>
                  <a:schemeClr val="tx1"/>
                </a:solidFill>
                <a:latin typeface="+mn-lt"/>
                <a:ea typeface="+mn-ea"/>
                <a:cs typeface="+mn-cs"/>
              </a:rPr>
              <a:t> </a:t>
            </a:r>
            <a:r>
              <a:rPr lang="en-AU" sz="825" b="0" i="0" kern="1200" dirty="0" err="1">
                <a:solidFill>
                  <a:schemeClr val="tx1"/>
                </a:solidFill>
                <a:latin typeface="+mn-lt"/>
                <a:ea typeface="+mn-ea"/>
                <a:cs typeface="+mn-cs"/>
              </a:rPr>
              <a:t>Biik</a:t>
            </a:r>
            <a:r>
              <a:rPr lang="en-AU" sz="825" b="0" i="0" kern="1200" dirty="0">
                <a:solidFill>
                  <a:schemeClr val="tx1"/>
                </a:solidFill>
                <a:latin typeface="+mn-lt"/>
                <a:ea typeface="+mn-ea"/>
                <a:cs typeface="+mn-cs"/>
              </a:rPr>
              <a:t> – Law of the Land public artwork was installed in the New Academic Street to signify a long-lasting spiritual connection to Country.</a:t>
            </a:r>
          </a:p>
        </p:txBody>
      </p:sp>
      <p:pic>
        <p:nvPicPr>
          <p:cNvPr id="10" name="Picture 9" descr="A person in a garment&#10;&#10;Description automatically generated with low confidence">
            <a:extLst>
              <a:ext uri="{FF2B5EF4-FFF2-40B4-BE49-F238E27FC236}">
                <a16:creationId xmlns:a16="http://schemas.microsoft.com/office/drawing/2014/main" id="{F28E96F6-22DC-0A48-8504-3C6BB7D7ED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73530" y="1131234"/>
            <a:ext cx="3775384" cy="2514336"/>
          </a:xfrm>
          <a:prstGeom prst="rect">
            <a:avLst/>
          </a:prstGeom>
        </p:spPr>
      </p:pic>
      <p:pic>
        <p:nvPicPr>
          <p:cNvPr id="12" name="Picture 11">
            <a:extLst>
              <a:ext uri="{FF2B5EF4-FFF2-40B4-BE49-F238E27FC236}">
                <a16:creationId xmlns:a16="http://schemas.microsoft.com/office/drawing/2014/main" id="{99764F56-30F6-4A48-9D9F-59AD97575B1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503538"/>
            <a:ext cx="9144000" cy="647700"/>
          </a:xfrm>
          <a:prstGeom prst="rect">
            <a:avLst/>
          </a:prstGeom>
        </p:spPr>
      </p:pic>
    </p:spTree>
    <p:extLst>
      <p:ext uri="{BB962C8B-B14F-4D97-AF65-F5344CB8AC3E}">
        <p14:creationId xmlns:p14="http://schemas.microsoft.com/office/powerpoint/2010/main" val="105260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genous_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1844332" y="187525"/>
            <a:ext cx="6868272" cy="994172"/>
          </a:xfrm>
        </p:spPr>
        <p:txBody>
          <a:bodyPr lIns="0"/>
          <a:lstStyle>
            <a:lvl1pPr>
              <a:defRPr sz="2700">
                <a:solidFill>
                  <a:schemeClr val="tx1"/>
                </a:solidFill>
              </a:defRPr>
            </a:lvl1pPr>
          </a:lstStyle>
          <a:p>
            <a:r>
              <a:rPr lang="en-GB"/>
              <a:t>Click to edit Master title style</a:t>
            </a:r>
            <a:endParaRPr lang="en-GB" dirty="0"/>
          </a:p>
        </p:txBody>
      </p:sp>
      <p:sp>
        <p:nvSpPr>
          <p:cNvPr id="20" name="Text Placeholder 3">
            <a:extLst>
              <a:ext uri="{FF2B5EF4-FFF2-40B4-BE49-F238E27FC236}">
                <a16:creationId xmlns:a16="http://schemas.microsoft.com/office/drawing/2014/main" id="{EB78C3AA-166A-6F4E-9E52-DBCB131356D3}"/>
              </a:ext>
            </a:extLst>
          </p:cNvPr>
          <p:cNvSpPr>
            <a:spLocks noGrp="1"/>
          </p:cNvSpPr>
          <p:nvPr>
            <p:ph type="body" sz="quarter" idx="10"/>
          </p:nvPr>
        </p:nvSpPr>
        <p:spPr>
          <a:xfrm>
            <a:off x="1844333" y="1183251"/>
            <a:ext cx="6868271" cy="3480763"/>
          </a:xfrm>
        </p:spPr>
        <p:txBody>
          <a:bodyPr lIns="0"/>
          <a:lstStyle>
            <a:lvl1pPr>
              <a:defRPr b="0"/>
            </a:lvl1pPr>
            <a:lvl2pPr marL="257175" indent="-257175">
              <a:buFont typeface="Wingdings" pitchFamily="2" charset="2"/>
              <a:buChar char="§"/>
              <a:defRPr/>
            </a:lvl2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B2670D66-EE3D-E549-83E8-351DAC6D7E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76" y="2655"/>
            <a:ext cx="1404256" cy="5146821"/>
          </a:xfrm>
          <a:prstGeom prst="rect">
            <a:avLst/>
          </a:prstGeom>
        </p:spPr>
      </p:pic>
      <p:pic>
        <p:nvPicPr>
          <p:cNvPr id="7" name="Graphic 6">
            <a:extLst>
              <a:ext uri="{FF2B5EF4-FFF2-40B4-BE49-F238E27FC236}">
                <a16:creationId xmlns:a16="http://schemas.microsoft.com/office/drawing/2014/main" id="{89826827-0070-444A-B806-3942CBC732C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07911" y="4568428"/>
            <a:ext cx="502444" cy="502444"/>
          </a:xfrm>
          <a:prstGeom prst="rect">
            <a:avLst/>
          </a:prstGeom>
        </p:spPr>
      </p:pic>
    </p:spTree>
    <p:extLst>
      <p:ext uri="{BB962C8B-B14F-4D97-AF65-F5344CB8AC3E}">
        <p14:creationId xmlns:p14="http://schemas.microsoft.com/office/powerpoint/2010/main" val="31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igenous_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41A3-A1CE-5442-9B06-066B5E3CCE46}"/>
              </a:ext>
            </a:extLst>
          </p:cNvPr>
          <p:cNvSpPr>
            <a:spLocks noGrp="1"/>
          </p:cNvSpPr>
          <p:nvPr>
            <p:ph type="title"/>
          </p:nvPr>
        </p:nvSpPr>
        <p:spPr/>
        <p:txBody>
          <a:bodyPr/>
          <a:lstStyle/>
          <a:p>
            <a:r>
              <a:rPr lang="en-GB"/>
              <a:t>Click to edit Master title style</a:t>
            </a:r>
            <a:endParaRPr lang="en-US" dirty="0"/>
          </a:p>
        </p:txBody>
      </p:sp>
      <p:sp>
        <p:nvSpPr>
          <p:cNvPr id="7" name="Text Placeholder 2">
            <a:extLst>
              <a:ext uri="{FF2B5EF4-FFF2-40B4-BE49-F238E27FC236}">
                <a16:creationId xmlns:a16="http://schemas.microsoft.com/office/drawing/2014/main" id="{D3DF60EE-F0AE-954A-B749-FFCEFDD346E8}"/>
              </a:ext>
            </a:extLst>
          </p:cNvPr>
          <p:cNvSpPr>
            <a:spLocks noGrp="1"/>
          </p:cNvSpPr>
          <p:nvPr>
            <p:ph idx="1"/>
          </p:nvPr>
        </p:nvSpPr>
        <p:spPr>
          <a:xfrm>
            <a:off x="153799" y="1177742"/>
            <a:ext cx="8773224" cy="3097925"/>
          </a:xfrm>
          <a:prstGeom prst="rect">
            <a:avLst/>
          </a:prstGeom>
        </p:spPr>
        <p:txBody>
          <a:bodyPr vert="horz" lIns="91440" tIns="45720" rIns="91440" bIns="45720" rtlCol="0" anchor="t" anchorCtr="0">
            <a:noAutofit/>
          </a:body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4CF47C29-3FCF-814D-9F1F-1018F3905AB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4503538"/>
            <a:ext cx="9144000" cy="647700"/>
          </a:xfrm>
          <a:prstGeom prst="rect">
            <a:avLst/>
          </a:prstGeom>
        </p:spPr>
      </p:pic>
    </p:spTree>
    <p:extLst>
      <p:ext uri="{BB962C8B-B14F-4D97-AF65-F5344CB8AC3E}">
        <p14:creationId xmlns:p14="http://schemas.microsoft.com/office/powerpoint/2010/main" val="386898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option 1">
    <p:spTree>
      <p:nvGrpSpPr>
        <p:cNvPr id="1" name=""/>
        <p:cNvGrpSpPr/>
        <p:nvPr/>
      </p:nvGrpSpPr>
      <p:grpSpPr>
        <a:xfrm>
          <a:off x="0" y="0"/>
          <a:ext cx="0" cy="0"/>
          <a:chOff x="0" y="0"/>
          <a:chExt cx="0" cy="0"/>
        </a:xfrm>
      </p:grpSpPr>
      <p:sp>
        <p:nvSpPr>
          <p:cNvPr id="9" name="object 18">
            <a:extLst>
              <a:ext uri="{FF2B5EF4-FFF2-40B4-BE49-F238E27FC236}">
                <a16:creationId xmlns:a16="http://schemas.microsoft.com/office/drawing/2014/main" id="{3D41FB27-DC2C-D146-8DD0-8451E51FC25F}"/>
              </a:ext>
            </a:extLst>
          </p:cNvPr>
          <p:cNvSpPr/>
          <p:nvPr userDrawn="1"/>
        </p:nvSpPr>
        <p:spPr>
          <a:xfrm>
            <a:off x="245328" y="214141"/>
            <a:ext cx="1930436" cy="57185"/>
          </a:xfrm>
          <a:custGeom>
            <a:avLst/>
            <a:gdLst/>
            <a:ahLst/>
            <a:cxnLst/>
            <a:rect l="l" t="t" r="r" b="b"/>
            <a:pathLst>
              <a:path w="4244340" h="125730">
                <a:moveTo>
                  <a:pt x="4243734" y="0"/>
                </a:moveTo>
                <a:lnTo>
                  <a:pt x="0" y="0"/>
                </a:lnTo>
                <a:lnTo>
                  <a:pt x="0" y="125650"/>
                </a:lnTo>
                <a:lnTo>
                  <a:pt x="4243734" y="125650"/>
                </a:lnTo>
                <a:lnTo>
                  <a:pt x="4243734" y="0"/>
                </a:lnTo>
                <a:close/>
              </a:path>
            </a:pathLst>
          </a:custGeom>
          <a:solidFill>
            <a:srgbClr val="E61E2A"/>
          </a:solidFill>
        </p:spPr>
        <p:txBody>
          <a:bodyPr wrap="square" lIns="0" tIns="0" rIns="0" bIns="0" rtlCol="0"/>
          <a:lstStyle/>
          <a:p>
            <a:endParaRPr sz="1013" b="0" i="0" dirty="0">
              <a:latin typeface="Arial" panose="020B0604020202020204" pitchFamily="34" charset="0"/>
            </a:endParaRPr>
          </a:p>
        </p:txBody>
      </p:sp>
      <p:sp>
        <p:nvSpPr>
          <p:cNvPr id="2" name="Title 1">
            <a:extLst>
              <a:ext uri="{FF2B5EF4-FFF2-40B4-BE49-F238E27FC236}">
                <a16:creationId xmlns:a16="http://schemas.microsoft.com/office/drawing/2014/main" id="{22E9299B-E144-974E-B70F-C42B8E5D8B07}"/>
              </a:ext>
            </a:extLst>
          </p:cNvPr>
          <p:cNvSpPr>
            <a:spLocks noGrp="1"/>
          </p:cNvSpPr>
          <p:nvPr>
            <p:ph type="title"/>
          </p:nvPr>
        </p:nvSpPr>
        <p:spPr>
          <a:xfrm>
            <a:off x="245329" y="299902"/>
            <a:ext cx="8665025" cy="785439"/>
          </a:xfrm>
        </p:spPr>
        <p:txBody>
          <a:bodyPr lIns="0"/>
          <a:lstStyle>
            <a:lvl1pPr>
              <a:defRPr sz="2700">
                <a:solidFill>
                  <a:schemeClr val="tx1"/>
                </a:solidFill>
              </a:defRPr>
            </a:lvl1pPr>
          </a:lstStyle>
          <a:p>
            <a:r>
              <a:rPr lang="en-GB"/>
              <a:t>Click to edit Master title style</a:t>
            </a:r>
            <a:endParaRPr lang="en-US" dirty="0"/>
          </a:p>
        </p:txBody>
      </p:sp>
      <p:pic>
        <p:nvPicPr>
          <p:cNvPr id="6" name="Graphic 5">
            <a:extLst>
              <a:ext uri="{FF2B5EF4-FFF2-40B4-BE49-F238E27FC236}">
                <a16:creationId xmlns:a16="http://schemas.microsoft.com/office/drawing/2014/main" id="{5E967A21-E4C6-4743-ACC9-BD2F503384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7911" y="4568428"/>
            <a:ext cx="502444" cy="502444"/>
          </a:xfrm>
          <a:prstGeom prst="rect">
            <a:avLst/>
          </a:prstGeom>
        </p:spPr>
      </p:pic>
      <p:sp>
        <p:nvSpPr>
          <p:cNvPr id="8" name="Text Placeholder 3">
            <a:extLst>
              <a:ext uri="{FF2B5EF4-FFF2-40B4-BE49-F238E27FC236}">
                <a16:creationId xmlns:a16="http://schemas.microsoft.com/office/drawing/2014/main" id="{B1AC9A1A-9F25-FC42-989B-96EA919D0CD0}"/>
              </a:ext>
            </a:extLst>
          </p:cNvPr>
          <p:cNvSpPr>
            <a:spLocks noGrp="1"/>
          </p:cNvSpPr>
          <p:nvPr>
            <p:ph type="body" sz="quarter" idx="10"/>
          </p:nvPr>
        </p:nvSpPr>
        <p:spPr>
          <a:xfrm>
            <a:off x="245329" y="1191718"/>
            <a:ext cx="8681978" cy="3388617"/>
          </a:xfrm>
        </p:spPr>
        <p:txBody>
          <a:bodyPr lIns="0"/>
          <a:lstStyle>
            <a:lvl1pPr>
              <a:defRPr b="0"/>
            </a:lvl1pPr>
            <a:lvl2pPr marL="257175" indent="-257175">
              <a:buFont typeface="Wingdings" pitchFamily="2" charset="2"/>
              <a:buChar char="§"/>
              <a:defRPr/>
            </a:lvl2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06448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798" y="187525"/>
            <a:ext cx="8773225" cy="994172"/>
          </a:xfrm>
          <a:prstGeom prst="rect">
            <a:avLst/>
          </a:prstGeom>
        </p:spPr>
        <p:txBody>
          <a:bodyPr vert="horz" lIns="91440" tIns="45720" rIns="91440" bIns="4572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153799" y="1191718"/>
            <a:ext cx="8773224" cy="3189661"/>
          </a:xfrm>
          <a:prstGeom prst="rect">
            <a:avLst/>
          </a:prstGeom>
        </p:spPr>
        <p:txBody>
          <a:bodyPr vert="horz" lIns="91440" tIns="45720" rIns="91440" bIns="45720" rtlCol="0" anchor="t" anchorCtr="0">
            <a:noAutofit/>
          </a:body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3632222870"/>
      </p:ext>
    </p:extLst>
  </p:cSld>
  <p:clrMap bg1="lt1" tx1="dk1" bg2="lt2" tx2="dk2" accent1="accent1" accent2="accent2" accent3="accent3" accent4="accent4" accent5="accent5" accent6="accent6" hlink="hlink" folHlink="folHlink"/>
  <p:sldLayoutIdLst>
    <p:sldLayoutId id="2147483859" r:id="rId1"/>
    <p:sldLayoutId id="2147483862" r:id="rId2"/>
    <p:sldLayoutId id="2147483881" r:id="rId3"/>
    <p:sldLayoutId id="2147483880" r:id="rId4"/>
    <p:sldLayoutId id="2147483863" r:id="rId5"/>
    <p:sldLayoutId id="2147483882" r:id="rId6"/>
    <p:sldLayoutId id="2147483883" r:id="rId7"/>
    <p:sldLayoutId id="2147483885" r:id="rId8"/>
    <p:sldLayoutId id="2147483879" r:id="rId9"/>
    <p:sldLayoutId id="2147483868" r:id="rId10"/>
    <p:sldLayoutId id="2147483870" r:id="rId11"/>
    <p:sldLayoutId id="2147483869" r:id="rId12"/>
    <p:sldLayoutId id="2147483871" r:id="rId13"/>
    <p:sldLayoutId id="2147483886" r:id="rId14"/>
    <p:sldLayoutId id="2147483887" r:id="rId15"/>
    <p:sldLayoutId id="2147483888" r:id="rId16"/>
    <p:sldLayoutId id="2147483874" r:id="rId17"/>
    <p:sldLayoutId id="2147483889" r:id="rId18"/>
    <p:sldLayoutId id="2147483875" r:id="rId19"/>
    <p:sldLayoutId id="2147483890" r:id="rId20"/>
  </p:sldLayoutIdLst>
  <p:hf hdr="0" ftr="0" dt="0"/>
  <p:txStyles>
    <p:titleStyle>
      <a:lvl1pPr algn="l" defTabSz="685783" rtl="0" eaLnBrk="1" latinLnBrk="0" hangingPunct="1">
        <a:lnSpc>
          <a:spcPct val="90000"/>
        </a:lnSpc>
        <a:spcBef>
          <a:spcPct val="0"/>
        </a:spcBef>
        <a:buNone/>
        <a:defRPr sz="3000" b="1" kern="1200" baseline="0">
          <a:solidFill>
            <a:srgbClr val="000054"/>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Arial" panose="020B0604020202020204" pitchFamily="34" charset="0"/>
        <a:buNone/>
        <a:defRPr sz="1800" kern="1200" baseline="0">
          <a:solidFill>
            <a:schemeClr val="tx1"/>
          </a:solidFill>
          <a:latin typeface="+mn-lt"/>
          <a:ea typeface="+mn-ea"/>
          <a:cs typeface="+mn-cs"/>
        </a:defRPr>
      </a:lvl1pPr>
      <a:lvl2pPr marL="177796" indent="-177796" algn="l" defTabSz="685783" rtl="0" eaLnBrk="1" latinLnBrk="0" hangingPunct="1">
        <a:lnSpc>
          <a:spcPct val="100000"/>
        </a:lnSpc>
        <a:spcBef>
          <a:spcPts val="300"/>
        </a:spcBef>
        <a:spcAft>
          <a:spcPts val="300"/>
        </a:spcAft>
        <a:buClr>
          <a:schemeClr val="accent2"/>
        </a:buClr>
        <a:buFont typeface="Wingdings" pitchFamily="2" charset="2"/>
        <a:buChar char="§"/>
        <a:tabLst/>
        <a:defRPr sz="1800" kern="1200">
          <a:solidFill>
            <a:schemeClr val="tx1"/>
          </a:solidFill>
          <a:latin typeface="+mn-lt"/>
          <a:ea typeface="+mn-ea"/>
          <a:cs typeface="+mn-cs"/>
        </a:defRPr>
      </a:lvl2pPr>
      <a:lvl3pPr marL="355591" indent="-177796" algn="l" defTabSz="685783" rtl="0" eaLnBrk="1" latinLnBrk="0" hangingPunct="1">
        <a:lnSpc>
          <a:spcPct val="90000"/>
        </a:lnSpc>
        <a:spcBef>
          <a:spcPts val="300"/>
        </a:spcBef>
        <a:spcAft>
          <a:spcPts val="300"/>
        </a:spcAft>
        <a:buClr>
          <a:schemeClr val="accent2"/>
        </a:buClr>
        <a:buFont typeface="Wingdings" pitchFamily="2" charset="2"/>
        <a:buChar char="§"/>
        <a:tabLst/>
        <a:defRPr lang="en-US" sz="1800" kern="1200" baseline="0" dirty="0">
          <a:solidFill>
            <a:schemeClr val="tx1"/>
          </a:solidFill>
          <a:latin typeface="+mn-lt"/>
          <a:ea typeface="+mn-ea"/>
          <a:cs typeface="+mn-cs"/>
        </a:defRPr>
      </a:lvl3pPr>
      <a:lvl4pPr marL="355591" indent="-177796" algn="l" defTabSz="685783" rtl="0" eaLnBrk="1" latinLnBrk="0" hangingPunct="1">
        <a:lnSpc>
          <a:spcPct val="90000"/>
        </a:lnSpc>
        <a:spcBef>
          <a:spcPts val="375"/>
        </a:spcBef>
        <a:buClr>
          <a:schemeClr val="accent4"/>
        </a:buClr>
        <a:buFont typeface="Wingdings" pitchFamily="2" charset="2"/>
        <a:buChar char="§"/>
        <a:defRPr sz="1350" kern="1200">
          <a:solidFill>
            <a:schemeClr val="tx1"/>
          </a:solidFill>
          <a:latin typeface="+mn-lt"/>
          <a:ea typeface="+mn-ea"/>
          <a:cs typeface="+mn-cs"/>
        </a:defRPr>
      </a:lvl4pPr>
      <a:lvl5pPr marL="355591" indent="-17779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3FED-BA92-784C-A406-91B4438BAA08}"/>
              </a:ext>
            </a:extLst>
          </p:cNvPr>
          <p:cNvSpPr>
            <a:spLocks noGrp="1"/>
          </p:cNvSpPr>
          <p:nvPr>
            <p:ph type="ctrTitle"/>
          </p:nvPr>
        </p:nvSpPr>
        <p:spPr/>
        <p:txBody>
          <a:bodyPr/>
          <a:lstStyle/>
          <a:p>
            <a:r>
              <a:rPr lang="en-US"/>
              <a:t>Lessons from sectoral human rights due diligence</a:t>
            </a:r>
            <a:endParaRPr lang="en-US" dirty="0"/>
          </a:p>
        </p:txBody>
      </p:sp>
      <p:sp>
        <p:nvSpPr>
          <p:cNvPr id="3" name="Subtitle 2">
            <a:extLst>
              <a:ext uri="{FF2B5EF4-FFF2-40B4-BE49-F238E27FC236}">
                <a16:creationId xmlns:a16="http://schemas.microsoft.com/office/drawing/2014/main" id="{44B24E42-9D63-834F-A678-2CA4B0B87AD5}"/>
              </a:ext>
            </a:extLst>
          </p:cNvPr>
          <p:cNvSpPr>
            <a:spLocks noGrp="1"/>
          </p:cNvSpPr>
          <p:nvPr>
            <p:ph type="subTitle" idx="1"/>
          </p:nvPr>
        </p:nvSpPr>
        <p:spPr>
          <a:xfrm>
            <a:off x="172556" y="2793057"/>
            <a:ext cx="8430423" cy="1056952"/>
          </a:xfrm>
        </p:spPr>
        <p:txBody>
          <a:bodyPr/>
          <a:lstStyle/>
          <a:p>
            <a:r>
              <a:rPr lang="en-US" dirty="0"/>
              <a:t>Justine Nolan and Shelley Marshall</a:t>
            </a:r>
          </a:p>
        </p:txBody>
      </p:sp>
      <p:pic>
        <p:nvPicPr>
          <p:cNvPr id="5" name="Picture 4" descr="A logo with a colorful circle&#10;&#10;Description automatically generated">
            <a:extLst>
              <a:ext uri="{FF2B5EF4-FFF2-40B4-BE49-F238E27FC236}">
                <a16:creationId xmlns:a16="http://schemas.microsoft.com/office/drawing/2014/main" id="{7CC2C467-5027-3464-D3C8-BEB37DD83F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36" y="4276578"/>
            <a:ext cx="862698" cy="742241"/>
          </a:xfrm>
          <a:prstGeom prst="rect">
            <a:avLst/>
          </a:prstGeom>
        </p:spPr>
      </p:pic>
    </p:spTree>
    <p:extLst>
      <p:ext uri="{BB962C8B-B14F-4D97-AF65-F5344CB8AC3E}">
        <p14:creationId xmlns:p14="http://schemas.microsoft.com/office/powerpoint/2010/main" val="2838075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6C8362-439A-0A48-41FF-1D1EC0C89329}"/>
              </a:ext>
            </a:extLst>
          </p:cNvPr>
          <p:cNvSpPr>
            <a:spLocks noGrp="1"/>
          </p:cNvSpPr>
          <p:nvPr>
            <p:ph type="title"/>
          </p:nvPr>
        </p:nvSpPr>
        <p:spPr/>
        <p:txBody>
          <a:bodyPr/>
          <a:lstStyle/>
          <a:p>
            <a:r>
              <a:rPr lang="en-AU" dirty="0"/>
              <a:t>Debate regarding which form of Human Rights Due Diligence is most effective </a:t>
            </a:r>
          </a:p>
        </p:txBody>
      </p:sp>
      <p:sp>
        <p:nvSpPr>
          <p:cNvPr id="8" name="Text Placeholder 7">
            <a:extLst>
              <a:ext uri="{FF2B5EF4-FFF2-40B4-BE49-F238E27FC236}">
                <a16:creationId xmlns:a16="http://schemas.microsoft.com/office/drawing/2014/main" id="{EFAF76F8-679B-207A-626F-986819A90F7B}"/>
              </a:ext>
            </a:extLst>
          </p:cNvPr>
          <p:cNvSpPr>
            <a:spLocks noGrp="1"/>
          </p:cNvSpPr>
          <p:nvPr>
            <p:ph type="body" sz="quarter" idx="4294967295"/>
          </p:nvPr>
        </p:nvSpPr>
        <p:spPr>
          <a:xfrm>
            <a:off x="265740" y="1181697"/>
            <a:ext cx="4535488" cy="3325812"/>
          </a:xfrm>
        </p:spPr>
        <p:txBody>
          <a:bodyPr/>
          <a:lstStyle/>
          <a:p>
            <a:r>
              <a:rPr lang="en-AU" b="0" dirty="0">
                <a:solidFill>
                  <a:srgbClr val="000000"/>
                </a:solidFill>
                <a:latin typeface="Calibri" panose="020F0502020204030204" pitchFamily="34" charset="0"/>
              </a:rPr>
              <a:t>S</a:t>
            </a:r>
            <a:r>
              <a:rPr lang="en-AU" sz="1800" b="0" i="0" dirty="0">
                <a:solidFill>
                  <a:srgbClr val="000000"/>
                </a:solidFill>
                <a:effectLst/>
                <a:latin typeface="Calibri" panose="020F0502020204030204" pitchFamily="34" charset="0"/>
              </a:rPr>
              <a:t>ignificant debate about which approach and which elements of HRDD are most effective in combating corporate human rights abuses because: </a:t>
            </a:r>
          </a:p>
          <a:p>
            <a:pPr marL="285750" indent="-285750">
              <a:buFont typeface="Arial" panose="020B0604020202020204" pitchFamily="34" charset="0"/>
              <a:buChar char="•"/>
            </a:pPr>
            <a:r>
              <a:rPr lang="en-AU" b="0" i="0" dirty="0">
                <a:solidFill>
                  <a:srgbClr val="000000"/>
                </a:solidFill>
                <a:effectLst/>
                <a:latin typeface="Calibri" panose="020F0502020204030204" pitchFamily="34" charset="0"/>
              </a:rPr>
              <a:t>The form and implementation of HRDD are </a:t>
            </a:r>
            <a:r>
              <a:rPr lang="en-AU" i="0" dirty="0">
                <a:solidFill>
                  <a:srgbClr val="000000"/>
                </a:solidFill>
                <a:effectLst/>
                <a:latin typeface="Calibri" panose="020F0502020204030204" pitchFamily="34" charset="0"/>
              </a:rPr>
              <a:t>open to multiple interpretations </a:t>
            </a:r>
            <a:r>
              <a:rPr lang="en-AU" b="0" i="0" dirty="0">
                <a:solidFill>
                  <a:srgbClr val="000000"/>
                </a:solidFill>
                <a:effectLst/>
                <a:latin typeface="Calibri" panose="020F0502020204030204" pitchFamily="34" charset="0"/>
              </a:rPr>
              <a:t>because UNGPs provide significant flexibility in adoption. </a:t>
            </a:r>
          </a:p>
          <a:p>
            <a:pPr marL="285750" indent="-285750">
              <a:buFont typeface="Arial" panose="020B0604020202020204" pitchFamily="34" charset="0"/>
              <a:buChar char="•"/>
            </a:pPr>
            <a:r>
              <a:rPr lang="en-AU" b="0" dirty="0">
                <a:solidFill>
                  <a:srgbClr val="000000"/>
                </a:solidFill>
                <a:latin typeface="Calibri" panose="020F0502020204030204" pitchFamily="34" charset="0"/>
              </a:rPr>
              <a:t>Leading to, </a:t>
            </a:r>
            <a:r>
              <a:rPr lang="en-AU" dirty="0">
                <a:solidFill>
                  <a:srgbClr val="000000"/>
                </a:solidFill>
                <a:latin typeface="Calibri" panose="020F0502020204030204" pitchFamily="34" charset="0"/>
              </a:rPr>
              <a:t>implementation of vastly different forms</a:t>
            </a:r>
            <a:r>
              <a:rPr lang="en-AU" b="0" dirty="0">
                <a:solidFill>
                  <a:srgbClr val="000000"/>
                </a:solidFill>
                <a:latin typeface="Calibri" panose="020F0502020204030204" pitchFamily="34" charset="0"/>
              </a:rPr>
              <a:t> of national, </a:t>
            </a:r>
            <a:r>
              <a:rPr lang="en-AU" b="0" i="0" dirty="0">
                <a:solidFill>
                  <a:srgbClr val="000000"/>
                </a:solidFill>
                <a:effectLst/>
                <a:latin typeface="Calibri" panose="020F0502020204030204" pitchFamily="34" charset="0"/>
              </a:rPr>
              <a:t>regional and international laws and initiatives.</a:t>
            </a:r>
          </a:p>
          <a:p>
            <a:r>
              <a:rPr lang="en-AU" sz="1800" b="0" i="0" dirty="0">
                <a:solidFill>
                  <a:srgbClr val="000000"/>
                </a:solidFill>
                <a:effectLst/>
                <a:latin typeface="Calibri" panose="020F0502020204030204" pitchFamily="34" charset="0"/>
              </a:rPr>
              <a:t>  </a:t>
            </a:r>
            <a:endParaRPr lang="en-AU" dirty="0"/>
          </a:p>
        </p:txBody>
      </p:sp>
      <p:pic>
        <p:nvPicPr>
          <p:cNvPr id="10" name="Picture 9" descr="Child hands on a globe">
            <a:extLst>
              <a:ext uri="{FF2B5EF4-FFF2-40B4-BE49-F238E27FC236}">
                <a16:creationId xmlns:a16="http://schemas.microsoft.com/office/drawing/2014/main" id="{6C9C83FA-A9A3-BA8E-40A6-01118805D2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5670" y="1181697"/>
            <a:ext cx="4298330" cy="2862755"/>
          </a:xfrm>
          <a:prstGeom prst="rect">
            <a:avLst/>
          </a:prstGeom>
        </p:spPr>
      </p:pic>
    </p:spTree>
    <p:extLst>
      <p:ext uri="{BB962C8B-B14F-4D97-AF65-F5344CB8AC3E}">
        <p14:creationId xmlns:p14="http://schemas.microsoft.com/office/powerpoint/2010/main" val="2645414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DE6A8-150B-E2E1-2DAC-ED03DD782ACD}"/>
              </a:ext>
            </a:extLst>
          </p:cNvPr>
          <p:cNvSpPr>
            <a:spLocks noGrp="1"/>
          </p:cNvSpPr>
          <p:nvPr>
            <p:ph type="title"/>
          </p:nvPr>
        </p:nvSpPr>
        <p:spPr/>
        <p:txBody>
          <a:bodyPr/>
          <a:lstStyle/>
          <a:p>
            <a:r>
              <a:rPr lang="en-AU" dirty="0"/>
              <a:t>What is a sectoral approach?</a:t>
            </a:r>
            <a:br>
              <a:rPr lang="en-AU" dirty="0"/>
            </a:br>
            <a:br>
              <a:rPr lang="en-AU" dirty="0"/>
            </a:br>
            <a:br>
              <a:rPr lang="en-AU" dirty="0"/>
            </a:br>
            <a:br>
              <a:rPr lang="en-AU" dirty="0"/>
            </a:br>
            <a:br>
              <a:rPr lang="en-AU" dirty="0"/>
            </a:br>
            <a:br>
              <a:rPr lang="en-AU" dirty="0"/>
            </a:br>
            <a:br>
              <a:rPr lang="en-AU" dirty="0"/>
            </a:br>
            <a:r>
              <a:rPr lang="en-AU" sz="1600" i="1" dirty="0"/>
              <a:t>What guidance can we gain from a narrower focus in crafting HRDD laws and policies?</a:t>
            </a:r>
            <a:br>
              <a:rPr lang="en-AU" sz="1600" i="1" dirty="0"/>
            </a:br>
            <a:endParaRPr lang="en-AU" sz="1600" i="1" dirty="0"/>
          </a:p>
        </p:txBody>
      </p:sp>
      <p:graphicFrame>
        <p:nvGraphicFramePr>
          <p:cNvPr id="5" name="Diagram 4">
            <a:extLst>
              <a:ext uri="{FF2B5EF4-FFF2-40B4-BE49-F238E27FC236}">
                <a16:creationId xmlns:a16="http://schemas.microsoft.com/office/drawing/2014/main" id="{A41971F2-C797-9A6C-83C6-A39CC045D158}"/>
              </a:ext>
            </a:extLst>
          </p:cNvPr>
          <p:cNvGraphicFramePr/>
          <p:nvPr>
            <p:extLst>
              <p:ext uri="{D42A27DB-BD31-4B8C-83A1-F6EECF244321}">
                <p14:modId xmlns:p14="http://schemas.microsoft.com/office/powerpoint/2010/main" val="3261916149"/>
              </p:ext>
            </p:extLst>
          </p:nvPr>
        </p:nvGraphicFramePr>
        <p:xfrm>
          <a:off x="3014418" y="1487838"/>
          <a:ext cx="5385663" cy="3805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BD6D4B6-AF13-5651-BA2F-8D9282848D74}"/>
              </a:ext>
            </a:extLst>
          </p:cNvPr>
          <p:cNvSpPr txBox="1"/>
          <p:nvPr/>
        </p:nvSpPr>
        <p:spPr>
          <a:xfrm>
            <a:off x="3014418" y="160208"/>
            <a:ext cx="5323670" cy="1477328"/>
          </a:xfrm>
          <a:prstGeom prst="rect">
            <a:avLst/>
          </a:prstGeom>
          <a:solidFill>
            <a:schemeClr val="tx2"/>
          </a:solidFill>
        </p:spPr>
        <p:txBody>
          <a:bodyPr wrap="square">
            <a:spAutoFit/>
          </a:bodyPr>
          <a:lstStyle/>
          <a:p>
            <a:r>
              <a:rPr lang="en-AU" sz="1800" b="0" i="0" dirty="0">
                <a:solidFill>
                  <a:srgbClr val="000000"/>
                </a:solidFill>
                <a:effectLst/>
                <a:latin typeface="Calibri" panose="020F0502020204030204" pitchFamily="34" charset="0"/>
              </a:rPr>
              <a:t>A sector-specific approach to HRDD allows a law or initiative to target market actors who perform specific activities within a market, such as those who import garment or textile products, and address the risks that are posed by such activities.  </a:t>
            </a:r>
          </a:p>
        </p:txBody>
      </p:sp>
    </p:spTree>
    <p:extLst>
      <p:ext uri="{BB962C8B-B14F-4D97-AF65-F5344CB8AC3E}">
        <p14:creationId xmlns:p14="http://schemas.microsoft.com/office/powerpoint/2010/main" val="3029717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361A4-2D27-7E44-08CC-818C67548876}"/>
              </a:ext>
            </a:extLst>
          </p:cNvPr>
          <p:cNvSpPr>
            <a:spLocks noGrp="1"/>
          </p:cNvSpPr>
          <p:nvPr>
            <p:ph type="title"/>
          </p:nvPr>
        </p:nvSpPr>
        <p:spPr>
          <a:xfrm>
            <a:off x="245329" y="299902"/>
            <a:ext cx="8665025" cy="785439"/>
          </a:xfrm>
        </p:spPr>
        <p:txBody>
          <a:bodyPr anchor="t">
            <a:normAutofit/>
          </a:bodyPr>
          <a:lstStyle/>
          <a:p>
            <a:r>
              <a:rPr lang="en-AU" dirty="0"/>
              <a:t>Contrast with cross-sectoral approaches </a:t>
            </a:r>
          </a:p>
        </p:txBody>
      </p:sp>
      <p:sp>
        <p:nvSpPr>
          <p:cNvPr id="9" name="Text Placeholder 3">
            <a:extLst>
              <a:ext uri="{FF2B5EF4-FFF2-40B4-BE49-F238E27FC236}">
                <a16:creationId xmlns:a16="http://schemas.microsoft.com/office/drawing/2014/main" id="{53472626-9A20-6920-5B2B-C21BE5053222}"/>
              </a:ext>
            </a:extLst>
          </p:cNvPr>
          <p:cNvSpPr>
            <a:spLocks noGrp="1"/>
          </p:cNvSpPr>
          <p:nvPr>
            <p:ph type="body" sz="quarter" idx="13"/>
          </p:nvPr>
        </p:nvSpPr>
        <p:spPr>
          <a:xfrm>
            <a:off x="280988" y="4546592"/>
            <a:ext cx="5915025" cy="120254"/>
          </a:xfrm>
        </p:spPr>
        <p:txBody>
          <a:bodyPr/>
          <a:lstStyle/>
          <a:p>
            <a:endParaRPr lang="en-US"/>
          </a:p>
        </p:txBody>
      </p:sp>
      <p:graphicFrame>
        <p:nvGraphicFramePr>
          <p:cNvPr id="4" name="Diagram 3">
            <a:extLst>
              <a:ext uri="{FF2B5EF4-FFF2-40B4-BE49-F238E27FC236}">
                <a16:creationId xmlns:a16="http://schemas.microsoft.com/office/drawing/2014/main" id="{C0E35A39-D297-5429-7839-76896E053214}"/>
              </a:ext>
            </a:extLst>
          </p:cNvPr>
          <p:cNvGraphicFramePr/>
          <p:nvPr>
            <p:extLst>
              <p:ext uri="{D42A27DB-BD31-4B8C-83A1-F6EECF244321}">
                <p14:modId xmlns:p14="http://schemas.microsoft.com/office/powerpoint/2010/main" val="4279762221"/>
              </p:ext>
            </p:extLst>
          </p:nvPr>
        </p:nvGraphicFramePr>
        <p:xfrm>
          <a:off x="272259" y="2091559"/>
          <a:ext cx="8617684" cy="2665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5941132A-5471-6255-086C-FAED7411311E}"/>
              </a:ext>
            </a:extLst>
          </p:cNvPr>
          <p:cNvSpPr txBox="1"/>
          <p:nvPr/>
        </p:nvSpPr>
        <p:spPr>
          <a:xfrm>
            <a:off x="233646" y="907943"/>
            <a:ext cx="8617683" cy="1077218"/>
          </a:xfrm>
          <a:prstGeom prst="rect">
            <a:avLst/>
          </a:prstGeom>
          <a:solidFill>
            <a:schemeClr val="tx2"/>
          </a:solidFill>
        </p:spPr>
        <p:txBody>
          <a:bodyPr wrap="square">
            <a:spAutoFit/>
          </a:bodyPr>
          <a:lstStyle/>
          <a:p>
            <a:r>
              <a:rPr lang="en-AU" sz="1600" b="1" dirty="0">
                <a:solidFill>
                  <a:srgbClr val="000000"/>
                </a:solidFill>
                <a:latin typeface="Calibri" panose="020F0502020204030204" pitchFamily="34" charset="0"/>
              </a:rPr>
              <a:t>Sectoral approaches may overcome problems with cross-sectoral approaches. </a:t>
            </a:r>
          </a:p>
          <a:p>
            <a:endParaRPr lang="en-AU" sz="1600" dirty="0">
              <a:solidFill>
                <a:srgbClr val="000000"/>
              </a:solidFill>
              <a:latin typeface="Calibri" panose="020F0502020204030204" pitchFamily="34" charset="0"/>
            </a:endParaRPr>
          </a:p>
          <a:p>
            <a:r>
              <a:rPr lang="en-AU" sz="1600" b="0" dirty="0">
                <a:solidFill>
                  <a:srgbClr val="000000"/>
                </a:solidFill>
                <a:latin typeface="Calibri" panose="020F0502020204030204" pitchFamily="34" charset="0"/>
              </a:rPr>
              <a:t>L</a:t>
            </a:r>
            <a:r>
              <a:rPr lang="en-AU" sz="1600" b="0" i="0" dirty="0">
                <a:solidFill>
                  <a:srgbClr val="000000"/>
                </a:solidFill>
                <a:effectLst/>
                <a:latin typeface="Calibri" panose="020F0502020204030204" pitchFamily="34" charset="0"/>
              </a:rPr>
              <a:t>aws and initiatives that take a cross-sectoral approach, applying to any company that meets a designated size threshold, such as one based on revenue or assets: </a:t>
            </a:r>
          </a:p>
        </p:txBody>
      </p:sp>
    </p:spTree>
    <p:extLst>
      <p:ext uri="{BB962C8B-B14F-4D97-AF65-F5344CB8AC3E}">
        <p14:creationId xmlns:p14="http://schemas.microsoft.com/office/powerpoint/2010/main" val="374463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4DA2A-A369-A995-442F-2EFB73F80C40}"/>
              </a:ext>
            </a:extLst>
          </p:cNvPr>
          <p:cNvSpPr>
            <a:spLocks noGrp="1"/>
          </p:cNvSpPr>
          <p:nvPr>
            <p:ph type="title"/>
          </p:nvPr>
        </p:nvSpPr>
        <p:spPr/>
        <p:txBody>
          <a:bodyPr/>
          <a:lstStyle/>
          <a:p>
            <a:r>
              <a:rPr lang="en-AU" dirty="0"/>
              <a:t>Sectoral approaches examined</a:t>
            </a:r>
          </a:p>
        </p:txBody>
      </p:sp>
      <p:sp>
        <p:nvSpPr>
          <p:cNvPr id="3" name="Text Placeholder 2">
            <a:extLst>
              <a:ext uri="{FF2B5EF4-FFF2-40B4-BE49-F238E27FC236}">
                <a16:creationId xmlns:a16="http://schemas.microsoft.com/office/drawing/2014/main" id="{613583C9-DE6B-9D16-77DE-B927BBA1DC89}"/>
              </a:ext>
            </a:extLst>
          </p:cNvPr>
          <p:cNvSpPr>
            <a:spLocks noGrp="1"/>
          </p:cNvSpPr>
          <p:nvPr>
            <p:ph type="body" sz="quarter" idx="10"/>
          </p:nvPr>
        </p:nvSpPr>
        <p:spPr/>
        <p:txBody>
          <a:bodyPr/>
          <a:lstStyle/>
          <a:p>
            <a:r>
              <a:rPr lang="en-AU" sz="1800" i="1" dirty="0">
                <a:solidFill>
                  <a:srgbClr val="2F5496"/>
                </a:solidFill>
                <a:effectLst/>
              </a:rPr>
              <a:t>Institutional Initiatives </a:t>
            </a:r>
          </a:p>
          <a:p>
            <a:pPr marL="285750" indent="-285750">
              <a:buFont typeface="Arial" panose="020B0604020202020204" pitchFamily="34" charset="0"/>
              <a:buChar char="•"/>
            </a:pPr>
            <a:r>
              <a:rPr lang="en-AU" sz="1800" b="0" i="0" dirty="0">
                <a:solidFill>
                  <a:srgbClr val="1F3763"/>
                </a:solidFill>
                <a:effectLst/>
              </a:rPr>
              <a:t>OECD Guidance on sector specific due diligence </a:t>
            </a:r>
            <a:endParaRPr lang="en-AU" b="0" dirty="0">
              <a:solidFill>
                <a:srgbClr val="2F5496"/>
              </a:solidFill>
            </a:endParaRPr>
          </a:p>
          <a:p>
            <a:pPr marL="285750" indent="-285750">
              <a:buFont typeface="Arial" panose="020B0604020202020204" pitchFamily="34" charset="0"/>
              <a:buChar char="•"/>
            </a:pPr>
            <a:r>
              <a:rPr lang="en-AU" sz="1800" b="0" i="0" dirty="0">
                <a:solidFill>
                  <a:srgbClr val="1F3763"/>
                </a:solidFill>
                <a:effectLst/>
              </a:rPr>
              <a:t>Proposed EU Directive on Corporate Sustainability Due Diligence (hybrid approach)</a:t>
            </a:r>
          </a:p>
          <a:p>
            <a:pPr algn="l" rtl="0" fontAlgn="base"/>
            <a:r>
              <a:rPr lang="en-AU" sz="1800" i="1" dirty="0">
                <a:solidFill>
                  <a:srgbClr val="2F5496"/>
                </a:solidFill>
                <a:effectLst/>
              </a:rPr>
              <a:t>Sector initiatives on conflict minerals </a:t>
            </a:r>
          </a:p>
          <a:p>
            <a:pPr marL="285750" indent="-285750" algn="l" rtl="0" fontAlgn="base">
              <a:buFont typeface="Arial" panose="020B0604020202020204" pitchFamily="34" charset="0"/>
              <a:buChar char="•"/>
            </a:pPr>
            <a:r>
              <a:rPr lang="en-AU" b="0" i="0" dirty="0">
                <a:solidFill>
                  <a:srgbClr val="1F3763"/>
                </a:solidFill>
                <a:effectLst/>
              </a:rPr>
              <a:t>Dodd-Frank Act in the United States </a:t>
            </a:r>
          </a:p>
          <a:p>
            <a:pPr marL="285750" indent="-285750" algn="l" rtl="0" fontAlgn="base">
              <a:buFont typeface="Arial" panose="020B0604020202020204" pitchFamily="34" charset="0"/>
              <a:buChar char="•"/>
            </a:pPr>
            <a:r>
              <a:rPr lang="en-AU" sz="1800" b="0" i="0" dirty="0">
                <a:solidFill>
                  <a:srgbClr val="1F3763"/>
                </a:solidFill>
                <a:effectLst/>
              </a:rPr>
              <a:t>EU Mineral Laws  </a:t>
            </a:r>
            <a:endParaRPr lang="en-AU" b="0" dirty="0">
              <a:solidFill>
                <a:srgbClr val="1F3763"/>
              </a:solidFill>
            </a:endParaRPr>
          </a:p>
          <a:p>
            <a:pPr marL="285750" indent="-285750" algn="l" rtl="0" fontAlgn="base">
              <a:buFont typeface="Arial" panose="020B0604020202020204" pitchFamily="34" charset="0"/>
              <a:buChar char="•"/>
            </a:pPr>
            <a:r>
              <a:rPr lang="en-AU" sz="1800" b="0" i="0" dirty="0">
                <a:solidFill>
                  <a:srgbClr val="1F3763"/>
                </a:solidFill>
                <a:effectLst/>
              </a:rPr>
              <a:t>Chinese Mineral Code  </a:t>
            </a:r>
          </a:p>
          <a:p>
            <a:pPr algn="l" rtl="0" fontAlgn="base"/>
            <a:r>
              <a:rPr lang="en-AU" sz="1800" i="1" dirty="0">
                <a:solidFill>
                  <a:srgbClr val="1F3763"/>
                </a:solidFill>
                <a:effectLst/>
              </a:rPr>
              <a:t>Institutionalized multi-stakeholder initiative</a:t>
            </a:r>
            <a:endParaRPr lang="en-AU" sz="1800" b="0" i="0" dirty="0">
              <a:solidFill>
                <a:srgbClr val="1F3763"/>
              </a:solidFill>
              <a:effectLst/>
            </a:endParaRPr>
          </a:p>
          <a:p>
            <a:pPr marL="285750" indent="-285750" algn="l" rtl="0" fontAlgn="base">
              <a:buFont typeface="Arial" panose="020B0604020202020204" pitchFamily="34" charset="0"/>
              <a:buChar char="•"/>
            </a:pPr>
            <a:r>
              <a:rPr lang="en-AU" sz="1800" b="0" i="0" dirty="0">
                <a:solidFill>
                  <a:srgbClr val="1F3763"/>
                </a:solidFill>
                <a:effectLst/>
              </a:rPr>
              <a:t>Dutch approach to HRDD </a:t>
            </a:r>
            <a:endParaRPr lang="en-AU" sz="1800" b="0" i="0" dirty="0">
              <a:solidFill>
                <a:srgbClr val="2F5496"/>
              </a:solidFill>
              <a:effectLst/>
            </a:endParaRPr>
          </a:p>
          <a:p>
            <a:endParaRPr lang="en-AU" dirty="0"/>
          </a:p>
        </p:txBody>
      </p:sp>
    </p:spTree>
    <p:extLst>
      <p:ext uri="{BB962C8B-B14F-4D97-AF65-F5344CB8AC3E}">
        <p14:creationId xmlns:p14="http://schemas.microsoft.com/office/powerpoint/2010/main" val="3321011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78905-5E99-7B14-6C55-ACE504F771BE}"/>
              </a:ext>
            </a:extLst>
          </p:cNvPr>
          <p:cNvSpPr>
            <a:spLocks noGrp="1"/>
          </p:cNvSpPr>
          <p:nvPr>
            <p:ph type="title"/>
          </p:nvPr>
        </p:nvSpPr>
        <p:spPr>
          <a:xfrm>
            <a:off x="153798" y="187525"/>
            <a:ext cx="8773225" cy="994172"/>
          </a:xfrm>
        </p:spPr>
        <p:txBody>
          <a:bodyPr anchor="t">
            <a:normAutofit fontScale="90000"/>
          </a:bodyPr>
          <a:lstStyle/>
          <a:p>
            <a:r>
              <a:rPr lang="en-AU" dirty="0"/>
              <a:t>What can we learn from sectoral approaches?</a:t>
            </a:r>
            <a:br>
              <a:rPr lang="en-AU" dirty="0"/>
            </a:br>
            <a:br>
              <a:rPr lang="en-AU" dirty="0"/>
            </a:br>
            <a:r>
              <a:rPr lang="en-AU" dirty="0"/>
              <a:t>1. </a:t>
            </a:r>
            <a:r>
              <a:rPr lang="en-AU" b="1" dirty="0">
                <a:solidFill>
                  <a:srgbClr val="000000"/>
                </a:solidFill>
                <a:latin typeface="Calibri" panose="020F0502020204030204" pitchFamily="34" charset="0"/>
              </a:rPr>
              <a:t>M</a:t>
            </a:r>
            <a:r>
              <a:rPr lang="en-AU" sz="3200" b="1" i="0" dirty="0">
                <a:solidFill>
                  <a:srgbClr val="000000"/>
                </a:solidFill>
                <a:effectLst/>
                <a:latin typeface="Calibri" panose="020F0502020204030204" pitchFamily="34" charset="0"/>
              </a:rPr>
              <a:t>ake reference to internationally recognised sectoral standards:</a:t>
            </a:r>
            <a:br>
              <a:rPr lang="en-AU" sz="3200" b="1" i="0" dirty="0">
                <a:solidFill>
                  <a:srgbClr val="000000"/>
                </a:solidFill>
                <a:effectLst/>
                <a:latin typeface="Calibri" panose="020F0502020204030204" pitchFamily="34" charset="0"/>
              </a:rPr>
            </a:br>
            <a:endParaRPr lang="en-AU" dirty="0"/>
          </a:p>
        </p:txBody>
      </p:sp>
      <p:graphicFrame>
        <p:nvGraphicFramePr>
          <p:cNvPr id="5" name="Text Placeholder 2">
            <a:extLst>
              <a:ext uri="{FF2B5EF4-FFF2-40B4-BE49-F238E27FC236}">
                <a16:creationId xmlns:a16="http://schemas.microsoft.com/office/drawing/2014/main" id="{21FA51D7-4EAC-8E5A-E2B1-4271A045CE06}"/>
              </a:ext>
            </a:extLst>
          </p:cNvPr>
          <p:cNvGraphicFramePr>
            <a:graphicFrameLocks noGrp="1"/>
          </p:cNvGraphicFramePr>
          <p:nvPr>
            <p:ph idx="1"/>
            <p:extLst>
              <p:ext uri="{D42A27DB-BD31-4B8C-83A1-F6EECF244321}">
                <p14:modId xmlns:p14="http://schemas.microsoft.com/office/powerpoint/2010/main" val="272002574"/>
              </p:ext>
            </p:extLst>
          </p:nvPr>
        </p:nvGraphicFramePr>
        <p:xfrm>
          <a:off x="153798" y="1858050"/>
          <a:ext cx="8773224" cy="309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841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78905-5E99-7B14-6C55-ACE504F771BE}"/>
              </a:ext>
            </a:extLst>
          </p:cNvPr>
          <p:cNvSpPr>
            <a:spLocks noGrp="1"/>
          </p:cNvSpPr>
          <p:nvPr>
            <p:ph type="title"/>
          </p:nvPr>
        </p:nvSpPr>
        <p:spPr>
          <a:xfrm>
            <a:off x="153798" y="187525"/>
            <a:ext cx="8773225" cy="994172"/>
          </a:xfrm>
        </p:spPr>
        <p:txBody>
          <a:bodyPr anchor="t">
            <a:normAutofit fontScale="90000"/>
          </a:bodyPr>
          <a:lstStyle/>
          <a:p>
            <a:r>
              <a:rPr lang="en-AU" sz="2400" dirty="0"/>
              <a:t>What can we learn from sectoral approaches?</a:t>
            </a:r>
            <a:br>
              <a:rPr lang="en-AU" sz="2400" dirty="0"/>
            </a:br>
            <a:br>
              <a:rPr lang="en-AU" sz="2400" dirty="0"/>
            </a:br>
            <a:r>
              <a:rPr lang="en-AU" sz="2400" dirty="0"/>
              <a:t>2. </a:t>
            </a:r>
            <a:r>
              <a:rPr lang="en-AU" sz="2400" b="1" i="0" dirty="0">
                <a:effectLst/>
              </a:rPr>
              <a:t>Compulsory stakeholder engagement: </a:t>
            </a:r>
            <a:br>
              <a:rPr lang="en-AU" sz="1400" b="1" i="0" dirty="0">
                <a:effectLst/>
              </a:rPr>
            </a:br>
            <a:endParaRPr lang="en-AU" sz="1400" dirty="0"/>
          </a:p>
        </p:txBody>
      </p:sp>
      <p:graphicFrame>
        <p:nvGraphicFramePr>
          <p:cNvPr id="6" name="Text Placeholder 2">
            <a:extLst>
              <a:ext uri="{FF2B5EF4-FFF2-40B4-BE49-F238E27FC236}">
                <a16:creationId xmlns:a16="http://schemas.microsoft.com/office/drawing/2014/main" id="{F62E5EFC-6CC8-5495-3803-CD564AF4B1F3}"/>
              </a:ext>
            </a:extLst>
          </p:cNvPr>
          <p:cNvGraphicFramePr>
            <a:graphicFrameLocks noGrp="1"/>
          </p:cNvGraphicFramePr>
          <p:nvPr>
            <p:ph idx="1"/>
            <p:extLst>
              <p:ext uri="{D42A27DB-BD31-4B8C-83A1-F6EECF244321}">
                <p14:modId xmlns:p14="http://schemas.microsoft.com/office/powerpoint/2010/main" val="1949706637"/>
              </p:ext>
            </p:extLst>
          </p:nvPr>
        </p:nvGraphicFramePr>
        <p:xfrm>
          <a:off x="224725" y="1379349"/>
          <a:ext cx="8702298" cy="289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6640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78905-5E99-7B14-6C55-ACE504F771BE}"/>
              </a:ext>
            </a:extLst>
          </p:cNvPr>
          <p:cNvSpPr>
            <a:spLocks noGrp="1"/>
          </p:cNvSpPr>
          <p:nvPr>
            <p:ph type="title"/>
          </p:nvPr>
        </p:nvSpPr>
        <p:spPr>
          <a:xfrm>
            <a:off x="153798" y="187525"/>
            <a:ext cx="8773225" cy="994172"/>
          </a:xfrm>
        </p:spPr>
        <p:txBody>
          <a:bodyPr anchor="t">
            <a:normAutofit fontScale="90000"/>
          </a:bodyPr>
          <a:lstStyle/>
          <a:p>
            <a:r>
              <a:rPr lang="en-AU" sz="2200" dirty="0"/>
              <a:t>What can we learn from sectoral approaches?</a:t>
            </a:r>
            <a:br>
              <a:rPr lang="en-AU" sz="2200" dirty="0"/>
            </a:br>
            <a:br>
              <a:rPr lang="en-AU" sz="2200" dirty="0"/>
            </a:br>
            <a:r>
              <a:rPr lang="en-AU" sz="2200" b="0" i="0" dirty="0">
                <a:effectLst/>
              </a:rPr>
              <a:t>3. Strong role for the state  </a:t>
            </a:r>
            <a:br>
              <a:rPr lang="en-AU" sz="2100" b="1" i="0" dirty="0">
                <a:effectLst/>
              </a:rPr>
            </a:br>
            <a:endParaRPr lang="en-AU" sz="2100" dirty="0"/>
          </a:p>
        </p:txBody>
      </p:sp>
      <p:graphicFrame>
        <p:nvGraphicFramePr>
          <p:cNvPr id="5" name="Text Placeholder 2">
            <a:extLst>
              <a:ext uri="{FF2B5EF4-FFF2-40B4-BE49-F238E27FC236}">
                <a16:creationId xmlns:a16="http://schemas.microsoft.com/office/drawing/2014/main" id="{0D1AC605-F5EB-7D44-6F41-7FE4F3DCB290}"/>
              </a:ext>
            </a:extLst>
          </p:cNvPr>
          <p:cNvGraphicFramePr>
            <a:graphicFrameLocks noGrp="1"/>
          </p:cNvGraphicFramePr>
          <p:nvPr>
            <p:ph idx="1"/>
            <p:extLst>
              <p:ext uri="{D42A27DB-BD31-4B8C-83A1-F6EECF244321}">
                <p14:modId xmlns:p14="http://schemas.microsoft.com/office/powerpoint/2010/main" val="2105332931"/>
              </p:ext>
            </p:extLst>
          </p:nvPr>
        </p:nvGraphicFramePr>
        <p:xfrm>
          <a:off x="153799" y="1177742"/>
          <a:ext cx="8773224" cy="309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5069557"/>
      </p:ext>
    </p:extLst>
  </p:cSld>
  <p:clrMapOvr>
    <a:masterClrMapping/>
  </p:clrMapOvr>
</p:sld>
</file>

<file path=ppt/theme/theme1.xml><?xml version="1.0" encoding="utf-8"?>
<a:theme xmlns:a="http://schemas.openxmlformats.org/drawingml/2006/main" name="Office Theme">
  <a:themeElements>
    <a:clrScheme name="RMIT brand">
      <a:dk1>
        <a:srgbClr val="000054"/>
      </a:dk1>
      <a:lt1>
        <a:srgbClr val="FFFFFF"/>
      </a:lt1>
      <a:dk2>
        <a:srgbClr val="FFFFFF"/>
      </a:dk2>
      <a:lt2>
        <a:srgbClr val="E2E5DF"/>
      </a:lt2>
      <a:accent1>
        <a:srgbClr val="000054"/>
      </a:accent1>
      <a:accent2>
        <a:srgbClr val="E51D2A"/>
      </a:accent2>
      <a:accent3>
        <a:srgbClr val="FAC800"/>
      </a:accent3>
      <a:accent4>
        <a:srgbClr val="E2E5DF"/>
      </a:accent4>
      <a:accent5>
        <a:srgbClr val="E51D2A"/>
      </a:accent5>
      <a:accent6>
        <a:srgbClr val="000054"/>
      </a:accent6>
      <a:hlink>
        <a:srgbClr val="000054"/>
      </a:hlink>
      <a:folHlink>
        <a:srgbClr val="00005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tx2"/>
        </a:solidFill>
      </a:spPr>
      <a:bodyPr vert="horz" wrap="none" lIns="91440" tIns="45720" rIns="91440" bIns="45720" rtlCol="0" anchor="t" anchorCtr="0">
        <a:spAutoFit/>
      </a:bodyPr>
      <a:lstStyle>
        <a:defPPr algn="l">
          <a:defRPr b="1" dirty="0" smtClean="0"/>
        </a:defPPr>
      </a:lstStyle>
    </a:txDef>
  </a:objectDefaults>
  <a:extraClrSchemeLst/>
  <a:extLst>
    <a:ext uri="{05A4C25C-085E-4340-85A3-A5531E510DB2}">
      <thm15:themeFamily xmlns:thm15="http://schemas.microsoft.com/office/thememl/2012/main" name="Presentation1" id="{ADE3B45D-BC3A-9947-8ECB-045C1CB9B138}" vid="{714CADA7-BA03-1D4A-BDB7-6A2BF57CBF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3AC0D13-7282-2E45-B6B6-68A44988F655}">
  <we:reference id="wa200003964" version="1.0.0.0" store="en-US" storeType="OMEX"/>
  <we:alternateReferences>
    <we:reference id="wa200003964"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FD0DAFE22D454F9B97A3B7455A9A0A" ma:contentTypeVersion="2" ma:contentTypeDescription="Create a new document." ma:contentTypeScope="" ma:versionID="1d7a15f6c59f99c2cbe48c03def8bcad">
  <xsd:schema xmlns:xsd="http://www.w3.org/2001/XMLSchema" xmlns:xs="http://www.w3.org/2001/XMLSchema" xmlns:p="http://schemas.microsoft.com/office/2006/metadata/properties" xmlns:ns2="0568b2de-efc6-4079-a6e6-f7545af54a52" targetNamespace="http://schemas.microsoft.com/office/2006/metadata/properties" ma:root="true" ma:fieldsID="42ecb9e3356a9f81dc0ccfca9cf0104a" ns2:_="">
    <xsd:import namespace="0568b2de-efc6-4079-a6e6-f7545af54a5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68b2de-efc6-4079-a6e6-f7545af54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E6113C-8F9C-49C9-806E-53BCFAB71A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68b2de-efc6-4079-a6e6-f7545af54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C1E47D-066B-4784-9B78-DC3F9384DC2D}">
  <ds:schemaRefs>
    <ds:schemaRef ds:uri="http://schemas.microsoft.com/sharepoint/v3/contenttype/forms"/>
  </ds:schemaRefs>
</ds:datastoreItem>
</file>

<file path=customXml/itemProps3.xml><?xml version="1.0" encoding="utf-8"?>
<ds:datastoreItem xmlns:ds="http://schemas.openxmlformats.org/officeDocument/2006/customXml" ds:itemID="{A05765C3-25C3-4F19-97EA-F1894DE5CB44}">
  <ds:schemaRefs>
    <ds:schemaRef ds:uri="http://schemas.microsoft.com/office/2006/documentManagement/types"/>
    <ds:schemaRef ds:uri="http://purl.org/dc/elements/1.1/"/>
    <ds:schemaRef ds:uri="http://www.w3.org/XML/1998/namespace"/>
    <ds:schemaRef ds:uri="http://schemas.microsoft.com/office/2006/metadata/properties"/>
    <ds:schemaRef ds:uri="http://purl.org/dc/terms/"/>
    <ds:schemaRef ds:uri="2470ae57-3c97-4caa-a4f6-69af36c24e4d"/>
    <ds:schemaRef ds:uri="http://schemas.microsoft.com/office/infopath/2007/PartnerControls"/>
    <ds:schemaRef ds:uri="http://schemas.openxmlformats.org/package/2006/metadata/core-properties"/>
    <ds:schemaRef ds:uri="89344371-4f1a-4776-806d-486a30df2c0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538</TotalTime>
  <Words>643</Words>
  <Application>Microsoft Office PowerPoint</Application>
  <PresentationFormat>On-screen Show (16:9)</PresentationFormat>
  <Paragraphs>41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Lessons from sectoral human rights due diligence</vt:lpstr>
      <vt:lpstr>Debate regarding which form of Human Rights Due Diligence is most effective </vt:lpstr>
      <vt:lpstr>What is a sectoral approach?       What guidance can we gain from a narrower focus in crafting HRDD laws and policies? </vt:lpstr>
      <vt:lpstr>Contrast with cross-sectoral approaches </vt:lpstr>
      <vt:lpstr>Sectoral approaches examined</vt:lpstr>
      <vt:lpstr>What can we learn from sectoral approaches?  1. Make reference to internationally recognised sectoral standards: </vt:lpstr>
      <vt:lpstr>What can we learn from sectoral approaches?  2. Compulsory stakeholder engagement:  </vt:lpstr>
      <vt:lpstr>What can we learn from sectoral approaches?  3. Strong role for the state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Slavery Conference</dc:title>
  <dc:creator>Shelley Marshall</dc:creator>
  <cp:lastModifiedBy>Justine Nolan</cp:lastModifiedBy>
  <cp:revision>8</cp:revision>
  <dcterms:created xsi:type="dcterms:W3CDTF">2023-06-26T09:49:48Z</dcterms:created>
  <dcterms:modified xsi:type="dcterms:W3CDTF">2023-09-06T07:56:35Z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3d088b-6243-4963-a2e2-8b321ab7f8fc_Enabled">
    <vt:lpwstr>true</vt:lpwstr>
  </property>
  <property fmtid="{D5CDD505-2E9C-101B-9397-08002B2CF9AE}" pid="3" name="MSIP_Label_8c3d088b-6243-4963-a2e2-8b321ab7f8fc_SetDate">
    <vt:lpwstr>2021-10-12T23:31:41Z</vt:lpwstr>
  </property>
  <property fmtid="{D5CDD505-2E9C-101B-9397-08002B2CF9AE}" pid="4" name="MSIP_Label_8c3d088b-6243-4963-a2e2-8b321ab7f8fc_Method">
    <vt:lpwstr>Standard</vt:lpwstr>
  </property>
  <property fmtid="{D5CDD505-2E9C-101B-9397-08002B2CF9AE}" pid="5" name="MSIP_Label_8c3d088b-6243-4963-a2e2-8b321ab7f8fc_Name">
    <vt:lpwstr>Trusted</vt:lpwstr>
  </property>
  <property fmtid="{D5CDD505-2E9C-101B-9397-08002B2CF9AE}" pid="6" name="MSIP_Label_8c3d088b-6243-4963-a2e2-8b321ab7f8fc_SiteId">
    <vt:lpwstr>d1323671-cdbe-4417-b4d4-bdb24b51316b</vt:lpwstr>
  </property>
  <property fmtid="{D5CDD505-2E9C-101B-9397-08002B2CF9AE}" pid="7" name="MSIP_Label_8c3d088b-6243-4963-a2e2-8b321ab7f8fc_ActionId">
    <vt:lpwstr>04a7de1e-b51e-4c85-a10f-929f94def34a</vt:lpwstr>
  </property>
  <property fmtid="{D5CDD505-2E9C-101B-9397-08002B2CF9AE}" pid="8" name="MSIP_Label_8c3d088b-6243-4963-a2e2-8b321ab7f8fc_ContentBits">
    <vt:lpwstr>1</vt:lpwstr>
  </property>
  <property fmtid="{D5CDD505-2E9C-101B-9397-08002B2CF9AE}" pid="9" name="ClassificationContentMarkingHeaderLocations">
    <vt:lpwstr>office theme:8\Office Theme:4</vt:lpwstr>
  </property>
  <property fmtid="{D5CDD505-2E9C-101B-9397-08002B2CF9AE}" pid="10" name="ClassificationContentMarkingHeaderText">
    <vt:lpwstr>RMIT Classification: Trusted</vt:lpwstr>
  </property>
  <property fmtid="{D5CDD505-2E9C-101B-9397-08002B2CF9AE}" pid="11" name="ContentTypeId">
    <vt:lpwstr>0x01010027FD0DAFE22D454F9B97A3B7455A9A0A</vt:lpwstr>
  </property>
</Properties>
</file>